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60" r:id="rId3"/>
    <p:sldId id="355" r:id="rId4"/>
    <p:sldId id="356" r:id="rId5"/>
    <p:sldId id="357" r:id="rId6"/>
    <p:sldId id="358" r:id="rId7"/>
    <p:sldId id="359" r:id="rId8"/>
    <p:sldId id="362" r:id="rId9"/>
    <p:sldId id="363" r:id="rId10"/>
    <p:sldId id="364" r:id="rId11"/>
    <p:sldId id="365" r:id="rId12"/>
    <p:sldId id="366" r:id="rId13"/>
    <p:sldId id="367" r:id="rId14"/>
    <p:sldId id="278" r:id="rId15"/>
    <p:sldId id="339" r:id="rId16"/>
    <p:sldId id="361" r:id="rId17"/>
    <p:sldId id="334" r:id="rId18"/>
    <p:sldId id="369" r:id="rId19"/>
    <p:sldId id="368" r:id="rId20"/>
    <p:sldId id="370" r:id="rId21"/>
    <p:sldId id="371" r:id="rId22"/>
    <p:sldId id="372" r:id="rId23"/>
    <p:sldId id="373" r:id="rId24"/>
    <p:sldId id="264" r:id="rId25"/>
    <p:sldId id="261" r:id="rId26"/>
    <p:sldId id="279" r:id="rId27"/>
    <p:sldId id="338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</p:sldIdLst>
  <p:sldSz cx="9144000" cy="6858000" type="screen4x3"/>
  <p:notesSz cx="6888163" cy="100203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alibri" charset="-52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52EF"/>
    <a:srgbClr val="29292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00" autoAdjust="0"/>
    <p:restoredTop sz="94241" autoAdjust="0"/>
  </p:normalViewPr>
  <p:slideViewPr>
    <p:cSldViewPr>
      <p:cViewPr varScale="1">
        <p:scale>
          <a:sx n="87" d="100"/>
          <a:sy n="87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DBE21-A174-4877-9290-11911574285B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DE5AD9A-ABD5-489E-BBCD-6FBE42855243}">
      <dgm:prSet phldrT="[Текст]"/>
      <dgm:spPr/>
      <dgm:t>
        <a:bodyPr/>
        <a:lstStyle/>
        <a:p>
          <a:r>
            <a:rPr lang="ru-RU" dirty="0" smtClean="0"/>
            <a:t>Слюна</a:t>
          </a:r>
          <a:endParaRPr lang="ru-RU" dirty="0"/>
        </a:p>
      </dgm:t>
    </dgm:pt>
    <dgm:pt modelId="{25957BE6-8CE4-4937-9FC4-0A61B1D547F9}" type="parTrans" cxnId="{2926F1BA-2AA9-4558-8D05-FCE6655ABD38}">
      <dgm:prSet/>
      <dgm:spPr/>
      <dgm:t>
        <a:bodyPr/>
        <a:lstStyle/>
        <a:p>
          <a:endParaRPr lang="ru-RU"/>
        </a:p>
      </dgm:t>
    </dgm:pt>
    <dgm:pt modelId="{23C587F4-8C7F-4360-A78B-77F733385375}" type="sibTrans" cxnId="{2926F1BA-2AA9-4558-8D05-FCE6655ABD38}">
      <dgm:prSet/>
      <dgm:spPr/>
      <dgm:t>
        <a:bodyPr/>
        <a:lstStyle/>
        <a:p>
          <a:endParaRPr lang="ru-RU"/>
        </a:p>
      </dgm:t>
    </dgm:pt>
    <dgm:pt modelId="{A1068B78-703A-49C7-A8C1-67CF105DCC4F}">
      <dgm:prSet phldrT="[Текст]"/>
      <dgm:spPr/>
      <dgm:t>
        <a:bodyPr/>
        <a:lstStyle/>
        <a:p>
          <a:r>
            <a:rPr lang="ru-RU" dirty="0" smtClean="0"/>
            <a:t>Стимулированная</a:t>
          </a:r>
          <a:endParaRPr lang="ru-RU" dirty="0"/>
        </a:p>
      </dgm:t>
    </dgm:pt>
    <dgm:pt modelId="{9A1793A4-A285-41A7-BAB2-224BAAB346A8}" type="parTrans" cxnId="{930ABC07-7533-444F-A292-23B47CEC67F9}">
      <dgm:prSet/>
      <dgm:spPr/>
      <dgm:t>
        <a:bodyPr/>
        <a:lstStyle/>
        <a:p>
          <a:endParaRPr lang="ru-RU"/>
        </a:p>
      </dgm:t>
    </dgm:pt>
    <dgm:pt modelId="{FB3F3ACD-FB0A-43B4-90D5-2BBCBE5D9E1D}" type="sibTrans" cxnId="{930ABC07-7533-444F-A292-23B47CEC67F9}">
      <dgm:prSet/>
      <dgm:spPr/>
      <dgm:t>
        <a:bodyPr/>
        <a:lstStyle/>
        <a:p>
          <a:endParaRPr lang="ru-RU"/>
        </a:p>
      </dgm:t>
    </dgm:pt>
    <dgm:pt modelId="{7065437D-8916-464E-98F5-4656D4B9189C}">
      <dgm:prSet phldrT="[Текст]"/>
      <dgm:spPr/>
      <dgm:t>
        <a:bodyPr/>
        <a:lstStyle/>
        <a:p>
          <a:r>
            <a:rPr lang="ru-RU" dirty="0" smtClean="0"/>
            <a:t>Полученная после воздействия раздражителей: кислоты, пищи,  раствора </a:t>
          </a:r>
          <a:r>
            <a:rPr lang="en-US" dirty="0" smtClean="0"/>
            <a:t>NaCl</a:t>
          </a:r>
          <a:endParaRPr lang="ru-RU" dirty="0"/>
        </a:p>
      </dgm:t>
    </dgm:pt>
    <dgm:pt modelId="{A1F3AC1F-E973-4BD3-B0C4-25581A1F834E}" type="parTrans" cxnId="{D2E5BE34-2889-43A8-899D-1ED477A23AE5}">
      <dgm:prSet/>
      <dgm:spPr/>
      <dgm:t>
        <a:bodyPr/>
        <a:lstStyle/>
        <a:p>
          <a:endParaRPr lang="ru-RU"/>
        </a:p>
      </dgm:t>
    </dgm:pt>
    <dgm:pt modelId="{5FA3A02C-D88D-46CE-9541-769ABB4D93F5}" type="sibTrans" cxnId="{D2E5BE34-2889-43A8-899D-1ED477A23AE5}">
      <dgm:prSet/>
      <dgm:spPr/>
      <dgm:t>
        <a:bodyPr/>
        <a:lstStyle/>
        <a:p>
          <a:endParaRPr lang="ru-RU"/>
        </a:p>
      </dgm:t>
    </dgm:pt>
    <dgm:pt modelId="{83A09A72-88BF-498F-ADF1-107B98358E6D}">
      <dgm:prSet phldrT="[Текст]"/>
      <dgm:spPr/>
      <dgm:t>
        <a:bodyPr/>
        <a:lstStyle/>
        <a:p>
          <a:r>
            <a:rPr lang="ru-RU" dirty="0" smtClean="0"/>
            <a:t>Нестимулированная</a:t>
          </a:r>
          <a:endParaRPr lang="ru-RU" dirty="0"/>
        </a:p>
      </dgm:t>
    </dgm:pt>
    <dgm:pt modelId="{ED60286F-0893-490A-9D22-ED4216485F8E}" type="parTrans" cxnId="{72DE9349-33C6-4399-80D3-587CC53D9CC9}">
      <dgm:prSet/>
      <dgm:spPr/>
      <dgm:t>
        <a:bodyPr/>
        <a:lstStyle/>
        <a:p>
          <a:endParaRPr lang="ru-RU"/>
        </a:p>
      </dgm:t>
    </dgm:pt>
    <dgm:pt modelId="{5AF29971-448D-4194-98C4-C029E863762F}" type="sibTrans" cxnId="{72DE9349-33C6-4399-80D3-587CC53D9CC9}">
      <dgm:prSet/>
      <dgm:spPr/>
      <dgm:t>
        <a:bodyPr/>
        <a:lstStyle/>
        <a:p>
          <a:endParaRPr lang="ru-RU"/>
        </a:p>
      </dgm:t>
    </dgm:pt>
    <dgm:pt modelId="{50933023-F7DD-43DA-B320-A92AEB2CF8E1}">
      <dgm:prSet phldrT="[Текст]"/>
      <dgm:spPr/>
      <dgm:t>
        <a:bodyPr/>
        <a:lstStyle/>
        <a:p>
          <a:r>
            <a:rPr lang="ru-RU" dirty="0" smtClean="0"/>
            <a:t>Вырабатывается при отсутствии внешней стимуляции</a:t>
          </a:r>
          <a:endParaRPr lang="ru-RU" dirty="0"/>
        </a:p>
      </dgm:t>
    </dgm:pt>
    <dgm:pt modelId="{B7E6A741-C27F-4D4C-8D9E-3173C503C0C5}" type="parTrans" cxnId="{663ECB70-4892-4D43-823F-8AF29B4F66E5}">
      <dgm:prSet/>
      <dgm:spPr/>
      <dgm:t>
        <a:bodyPr/>
        <a:lstStyle/>
        <a:p>
          <a:endParaRPr lang="ru-RU"/>
        </a:p>
      </dgm:t>
    </dgm:pt>
    <dgm:pt modelId="{D11DF868-951B-43B9-80E9-1DB657D81327}" type="sibTrans" cxnId="{663ECB70-4892-4D43-823F-8AF29B4F66E5}">
      <dgm:prSet/>
      <dgm:spPr/>
      <dgm:t>
        <a:bodyPr/>
        <a:lstStyle/>
        <a:p>
          <a:endParaRPr lang="ru-RU"/>
        </a:p>
      </dgm:t>
    </dgm:pt>
    <dgm:pt modelId="{5D301DB0-C9C0-4A87-B9D4-100FFC1C79E0}" type="pres">
      <dgm:prSet presAssocID="{936DBE21-A174-4877-9290-1191157428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676A06-94EA-4533-A838-907974C98EC7}" type="pres">
      <dgm:prSet presAssocID="{9DE5AD9A-ABD5-489E-BBCD-6FBE42855243}" presName="hierRoot1" presStyleCnt="0"/>
      <dgm:spPr/>
    </dgm:pt>
    <dgm:pt modelId="{A391240C-5BA6-404C-8521-D35B32BFB590}" type="pres">
      <dgm:prSet presAssocID="{9DE5AD9A-ABD5-489E-BBCD-6FBE42855243}" presName="composite" presStyleCnt="0"/>
      <dgm:spPr/>
    </dgm:pt>
    <dgm:pt modelId="{84143F4D-6C92-4EAD-A8D1-C75A9EACDCC2}" type="pres">
      <dgm:prSet presAssocID="{9DE5AD9A-ABD5-489E-BBCD-6FBE42855243}" presName="background" presStyleLbl="node0" presStyleIdx="0" presStyleCnt="1"/>
      <dgm:spPr/>
    </dgm:pt>
    <dgm:pt modelId="{F8B987B4-F8A3-4B43-9F3C-263E9A1C6478}" type="pres">
      <dgm:prSet presAssocID="{9DE5AD9A-ABD5-489E-BBCD-6FBE42855243}" presName="text" presStyleLbl="fgAcc0" presStyleIdx="0" presStyleCnt="1" custScaleX="256811" custScaleY="38723" custLinFactNeighborX="1509" custLinFactNeighborY="-1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D23244-0DA8-4C65-BCFE-70A34D5B0FFC}" type="pres">
      <dgm:prSet presAssocID="{9DE5AD9A-ABD5-489E-BBCD-6FBE42855243}" presName="hierChild2" presStyleCnt="0"/>
      <dgm:spPr/>
    </dgm:pt>
    <dgm:pt modelId="{D089508E-CD7D-49F8-A7C0-C2F54AAB1390}" type="pres">
      <dgm:prSet presAssocID="{9A1793A4-A285-41A7-BAB2-224BAAB346A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2A83566-F9FD-4FBE-B50F-9733A964AF5B}" type="pres">
      <dgm:prSet presAssocID="{A1068B78-703A-49C7-A8C1-67CF105DCC4F}" presName="hierRoot2" presStyleCnt="0"/>
      <dgm:spPr/>
    </dgm:pt>
    <dgm:pt modelId="{A0152185-E17D-44D8-AB65-88E7FC2AB95E}" type="pres">
      <dgm:prSet presAssocID="{A1068B78-703A-49C7-A8C1-67CF105DCC4F}" presName="composite2" presStyleCnt="0"/>
      <dgm:spPr/>
    </dgm:pt>
    <dgm:pt modelId="{AA729DC8-6B40-4CE2-BB62-678E549E632A}" type="pres">
      <dgm:prSet presAssocID="{A1068B78-703A-49C7-A8C1-67CF105DCC4F}" presName="background2" presStyleLbl="node2" presStyleIdx="0" presStyleCnt="2"/>
      <dgm:spPr/>
    </dgm:pt>
    <dgm:pt modelId="{090316A6-28D3-4F67-B3D8-72764BE93504}" type="pres">
      <dgm:prSet presAssocID="{A1068B78-703A-49C7-A8C1-67CF105DCC4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FE463-F9E7-46D7-9D4E-9DB90B2B2446}" type="pres">
      <dgm:prSet presAssocID="{A1068B78-703A-49C7-A8C1-67CF105DCC4F}" presName="hierChild3" presStyleCnt="0"/>
      <dgm:spPr/>
    </dgm:pt>
    <dgm:pt modelId="{FE64C5A3-4DBC-400E-8E9E-9C55447E6080}" type="pres">
      <dgm:prSet presAssocID="{A1F3AC1F-E973-4BD3-B0C4-25581A1F834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FB42C5D-3824-47F0-8E2B-E63D40F67BAB}" type="pres">
      <dgm:prSet presAssocID="{7065437D-8916-464E-98F5-4656D4B9189C}" presName="hierRoot3" presStyleCnt="0"/>
      <dgm:spPr/>
    </dgm:pt>
    <dgm:pt modelId="{E42482AD-577C-444F-879A-10A40C46D523}" type="pres">
      <dgm:prSet presAssocID="{7065437D-8916-464E-98F5-4656D4B9189C}" presName="composite3" presStyleCnt="0"/>
      <dgm:spPr/>
    </dgm:pt>
    <dgm:pt modelId="{FD73E0BE-C2AE-4F8E-9A5C-B311A252AF4D}" type="pres">
      <dgm:prSet presAssocID="{7065437D-8916-464E-98F5-4656D4B9189C}" presName="background3" presStyleLbl="node3" presStyleIdx="0" presStyleCnt="2"/>
      <dgm:spPr/>
    </dgm:pt>
    <dgm:pt modelId="{C26A9F1E-D319-4FDF-970E-39C096A460E2}" type="pres">
      <dgm:prSet presAssocID="{7065437D-8916-464E-98F5-4656D4B9189C}" presName="text3" presStyleLbl="fgAcc3" presStyleIdx="0" presStyleCnt="2" custLinFactNeighborX="524" custLinFactNeighborY="-2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05A0F-60A7-4BBA-BEE4-CE2010774D07}" type="pres">
      <dgm:prSet presAssocID="{7065437D-8916-464E-98F5-4656D4B9189C}" presName="hierChild4" presStyleCnt="0"/>
      <dgm:spPr/>
    </dgm:pt>
    <dgm:pt modelId="{B2F6DE8F-9445-46FF-A8AA-D1A3327C5748}" type="pres">
      <dgm:prSet presAssocID="{ED60286F-0893-490A-9D22-ED4216485F8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83CB385-FC66-4F2D-A5B9-463CB5E5E905}" type="pres">
      <dgm:prSet presAssocID="{83A09A72-88BF-498F-ADF1-107B98358E6D}" presName="hierRoot2" presStyleCnt="0"/>
      <dgm:spPr/>
    </dgm:pt>
    <dgm:pt modelId="{FA45E1CA-2254-4E9F-9B44-91CC35F2B12B}" type="pres">
      <dgm:prSet presAssocID="{83A09A72-88BF-498F-ADF1-107B98358E6D}" presName="composite2" presStyleCnt="0"/>
      <dgm:spPr/>
    </dgm:pt>
    <dgm:pt modelId="{8531BCFB-F57D-4DF9-824D-E0ED7D9C61D5}" type="pres">
      <dgm:prSet presAssocID="{83A09A72-88BF-498F-ADF1-107B98358E6D}" presName="background2" presStyleLbl="node2" presStyleIdx="1" presStyleCnt="2"/>
      <dgm:spPr/>
    </dgm:pt>
    <dgm:pt modelId="{0517A60F-790F-42BE-B1C3-B712F494AF23}" type="pres">
      <dgm:prSet presAssocID="{83A09A72-88BF-498F-ADF1-107B98358E6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93958-89DC-4238-BD68-017ADB09C3E8}" type="pres">
      <dgm:prSet presAssocID="{83A09A72-88BF-498F-ADF1-107B98358E6D}" presName="hierChild3" presStyleCnt="0"/>
      <dgm:spPr/>
    </dgm:pt>
    <dgm:pt modelId="{947EC506-5450-4CBF-BB96-B772C25B7BE4}" type="pres">
      <dgm:prSet presAssocID="{B7E6A741-C27F-4D4C-8D9E-3173C503C0C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F652E85-72E9-4C70-9E48-B27EB0406285}" type="pres">
      <dgm:prSet presAssocID="{50933023-F7DD-43DA-B320-A92AEB2CF8E1}" presName="hierRoot3" presStyleCnt="0"/>
      <dgm:spPr/>
    </dgm:pt>
    <dgm:pt modelId="{E48F96BA-3BE5-49F8-8069-B79ACAE4D9EE}" type="pres">
      <dgm:prSet presAssocID="{50933023-F7DD-43DA-B320-A92AEB2CF8E1}" presName="composite3" presStyleCnt="0"/>
      <dgm:spPr/>
    </dgm:pt>
    <dgm:pt modelId="{08CC9E9E-1092-404B-89CC-DD47D24C00CB}" type="pres">
      <dgm:prSet presAssocID="{50933023-F7DD-43DA-B320-A92AEB2CF8E1}" presName="background3" presStyleLbl="node3" presStyleIdx="1" presStyleCnt="2"/>
      <dgm:spPr/>
    </dgm:pt>
    <dgm:pt modelId="{D2FA593F-0CA5-42E5-A065-DD8066EA28B2}" type="pres">
      <dgm:prSet presAssocID="{50933023-F7DD-43DA-B320-A92AEB2CF8E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2FFCB2-E961-404B-A420-EF1BE9225AA2}" type="pres">
      <dgm:prSet presAssocID="{50933023-F7DD-43DA-B320-A92AEB2CF8E1}" presName="hierChild4" presStyleCnt="0"/>
      <dgm:spPr/>
    </dgm:pt>
  </dgm:ptLst>
  <dgm:cxnLst>
    <dgm:cxn modelId="{930ABC07-7533-444F-A292-23B47CEC67F9}" srcId="{9DE5AD9A-ABD5-489E-BBCD-6FBE42855243}" destId="{A1068B78-703A-49C7-A8C1-67CF105DCC4F}" srcOrd="0" destOrd="0" parTransId="{9A1793A4-A285-41A7-BAB2-224BAAB346A8}" sibTransId="{FB3F3ACD-FB0A-43B4-90D5-2BBCBE5D9E1D}"/>
    <dgm:cxn modelId="{2926F1BA-2AA9-4558-8D05-FCE6655ABD38}" srcId="{936DBE21-A174-4877-9290-11911574285B}" destId="{9DE5AD9A-ABD5-489E-BBCD-6FBE42855243}" srcOrd="0" destOrd="0" parTransId="{25957BE6-8CE4-4937-9FC4-0A61B1D547F9}" sibTransId="{23C587F4-8C7F-4360-A78B-77F733385375}"/>
    <dgm:cxn modelId="{21A9EF6F-C931-4A10-8B90-2B6FF0EBCDB9}" type="presOf" srcId="{ED60286F-0893-490A-9D22-ED4216485F8E}" destId="{B2F6DE8F-9445-46FF-A8AA-D1A3327C5748}" srcOrd="0" destOrd="0" presId="urn:microsoft.com/office/officeart/2005/8/layout/hierarchy1"/>
    <dgm:cxn modelId="{EFEECBA4-2D60-4FA3-80FA-38E1E82D1F7C}" type="presOf" srcId="{7065437D-8916-464E-98F5-4656D4B9189C}" destId="{C26A9F1E-D319-4FDF-970E-39C096A460E2}" srcOrd="0" destOrd="0" presId="urn:microsoft.com/office/officeart/2005/8/layout/hierarchy1"/>
    <dgm:cxn modelId="{C5A12640-0985-4E21-B93D-7CE71C3E3EBF}" type="presOf" srcId="{936DBE21-A174-4877-9290-11911574285B}" destId="{5D301DB0-C9C0-4A87-B9D4-100FFC1C79E0}" srcOrd="0" destOrd="0" presId="urn:microsoft.com/office/officeart/2005/8/layout/hierarchy1"/>
    <dgm:cxn modelId="{B7E50B6B-EAC9-432B-89AB-E4D576526A60}" type="presOf" srcId="{9DE5AD9A-ABD5-489E-BBCD-6FBE42855243}" destId="{F8B987B4-F8A3-4B43-9F3C-263E9A1C6478}" srcOrd="0" destOrd="0" presId="urn:microsoft.com/office/officeart/2005/8/layout/hierarchy1"/>
    <dgm:cxn modelId="{059D7AB8-77D0-45E4-98C8-F01F5D0E9586}" type="presOf" srcId="{9A1793A4-A285-41A7-BAB2-224BAAB346A8}" destId="{D089508E-CD7D-49F8-A7C0-C2F54AAB1390}" srcOrd="0" destOrd="0" presId="urn:microsoft.com/office/officeart/2005/8/layout/hierarchy1"/>
    <dgm:cxn modelId="{72DE9349-33C6-4399-80D3-587CC53D9CC9}" srcId="{9DE5AD9A-ABD5-489E-BBCD-6FBE42855243}" destId="{83A09A72-88BF-498F-ADF1-107B98358E6D}" srcOrd="1" destOrd="0" parTransId="{ED60286F-0893-490A-9D22-ED4216485F8E}" sibTransId="{5AF29971-448D-4194-98C4-C029E863762F}"/>
    <dgm:cxn modelId="{0DBF1B8B-1CC7-4F48-87AD-147123FD372A}" type="presOf" srcId="{50933023-F7DD-43DA-B320-A92AEB2CF8E1}" destId="{D2FA593F-0CA5-42E5-A065-DD8066EA28B2}" srcOrd="0" destOrd="0" presId="urn:microsoft.com/office/officeart/2005/8/layout/hierarchy1"/>
    <dgm:cxn modelId="{1E398322-3442-40B2-9EBA-DDBC2C094C3E}" type="presOf" srcId="{A1068B78-703A-49C7-A8C1-67CF105DCC4F}" destId="{090316A6-28D3-4F67-B3D8-72764BE93504}" srcOrd="0" destOrd="0" presId="urn:microsoft.com/office/officeart/2005/8/layout/hierarchy1"/>
    <dgm:cxn modelId="{E2536C77-65DE-47AE-BBF5-E758F3D2FFC6}" type="presOf" srcId="{B7E6A741-C27F-4D4C-8D9E-3173C503C0C5}" destId="{947EC506-5450-4CBF-BB96-B772C25B7BE4}" srcOrd="0" destOrd="0" presId="urn:microsoft.com/office/officeart/2005/8/layout/hierarchy1"/>
    <dgm:cxn modelId="{D2E5BE34-2889-43A8-899D-1ED477A23AE5}" srcId="{A1068B78-703A-49C7-A8C1-67CF105DCC4F}" destId="{7065437D-8916-464E-98F5-4656D4B9189C}" srcOrd="0" destOrd="0" parTransId="{A1F3AC1F-E973-4BD3-B0C4-25581A1F834E}" sibTransId="{5FA3A02C-D88D-46CE-9541-769ABB4D93F5}"/>
    <dgm:cxn modelId="{EC999941-CBB2-47A6-BE18-99728C606292}" type="presOf" srcId="{A1F3AC1F-E973-4BD3-B0C4-25581A1F834E}" destId="{FE64C5A3-4DBC-400E-8E9E-9C55447E6080}" srcOrd="0" destOrd="0" presId="urn:microsoft.com/office/officeart/2005/8/layout/hierarchy1"/>
    <dgm:cxn modelId="{81E0D9D8-E8D8-4A65-A98E-F0B1CF94FE98}" type="presOf" srcId="{83A09A72-88BF-498F-ADF1-107B98358E6D}" destId="{0517A60F-790F-42BE-B1C3-B712F494AF23}" srcOrd="0" destOrd="0" presId="urn:microsoft.com/office/officeart/2005/8/layout/hierarchy1"/>
    <dgm:cxn modelId="{663ECB70-4892-4D43-823F-8AF29B4F66E5}" srcId="{83A09A72-88BF-498F-ADF1-107B98358E6D}" destId="{50933023-F7DD-43DA-B320-A92AEB2CF8E1}" srcOrd="0" destOrd="0" parTransId="{B7E6A741-C27F-4D4C-8D9E-3173C503C0C5}" sibTransId="{D11DF868-951B-43B9-80E9-1DB657D81327}"/>
    <dgm:cxn modelId="{D7D0A895-E602-4163-8A50-2129F98D2BE3}" type="presParOf" srcId="{5D301DB0-C9C0-4A87-B9D4-100FFC1C79E0}" destId="{47676A06-94EA-4533-A838-907974C98EC7}" srcOrd="0" destOrd="0" presId="urn:microsoft.com/office/officeart/2005/8/layout/hierarchy1"/>
    <dgm:cxn modelId="{3C578701-0066-4499-8DC1-DB6628EA64D0}" type="presParOf" srcId="{47676A06-94EA-4533-A838-907974C98EC7}" destId="{A391240C-5BA6-404C-8521-D35B32BFB590}" srcOrd="0" destOrd="0" presId="urn:microsoft.com/office/officeart/2005/8/layout/hierarchy1"/>
    <dgm:cxn modelId="{5206702D-A71D-41D5-AE09-4068126D0207}" type="presParOf" srcId="{A391240C-5BA6-404C-8521-D35B32BFB590}" destId="{84143F4D-6C92-4EAD-A8D1-C75A9EACDCC2}" srcOrd="0" destOrd="0" presId="urn:microsoft.com/office/officeart/2005/8/layout/hierarchy1"/>
    <dgm:cxn modelId="{917F459D-63C1-4339-BF81-A73EED52821F}" type="presParOf" srcId="{A391240C-5BA6-404C-8521-D35B32BFB590}" destId="{F8B987B4-F8A3-4B43-9F3C-263E9A1C6478}" srcOrd="1" destOrd="0" presId="urn:microsoft.com/office/officeart/2005/8/layout/hierarchy1"/>
    <dgm:cxn modelId="{84B5EA1C-361D-4EC5-8A46-A29D2438747C}" type="presParOf" srcId="{47676A06-94EA-4533-A838-907974C98EC7}" destId="{2AD23244-0DA8-4C65-BCFE-70A34D5B0FFC}" srcOrd="1" destOrd="0" presId="urn:microsoft.com/office/officeart/2005/8/layout/hierarchy1"/>
    <dgm:cxn modelId="{81EB9195-CAAC-429D-866E-AE034F663369}" type="presParOf" srcId="{2AD23244-0DA8-4C65-BCFE-70A34D5B0FFC}" destId="{D089508E-CD7D-49F8-A7C0-C2F54AAB1390}" srcOrd="0" destOrd="0" presId="urn:microsoft.com/office/officeart/2005/8/layout/hierarchy1"/>
    <dgm:cxn modelId="{58B70278-BCF6-42C6-A39F-FE40CD7B8443}" type="presParOf" srcId="{2AD23244-0DA8-4C65-BCFE-70A34D5B0FFC}" destId="{E2A83566-F9FD-4FBE-B50F-9733A964AF5B}" srcOrd="1" destOrd="0" presId="urn:microsoft.com/office/officeart/2005/8/layout/hierarchy1"/>
    <dgm:cxn modelId="{FD3456CF-481C-4055-AB87-5456B78F6BA3}" type="presParOf" srcId="{E2A83566-F9FD-4FBE-B50F-9733A964AF5B}" destId="{A0152185-E17D-44D8-AB65-88E7FC2AB95E}" srcOrd="0" destOrd="0" presId="urn:microsoft.com/office/officeart/2005/8/layout/hierarchy1"/>
    <dgm:cxn modelId="{EBDFC74D-7BF1-4D59-93CB-891C56B456CE}" type="presParOf" srcId="{A0152185-E17D-44D8-AB65-88E7FC2AB95E}" destId="{AA729DC8-6B40-4CE2-BB62-678E549E632A}" srcOrd="0" destOrd="0" presId="urn:microsoft.com/office/officeart/2005/8/layout/hierarchy1"/>
    <dgm:cxn modelId="{F61F9B80-BE5B-491C-8032-C302BEAFBADC}" type="presParOf" srcId="{A0152185-E17D-44D8-AB65-88E7FC2AB95E}" destId="{090316A6-28D3-4F67-B3D8-72764BE93504}" srcOrd="1" destOrd="0" presId="urn:microsoft.com/office/officeart/2005/8/layout/hierarchy1"/>
    <dgm:cxn modelId="{D62DE44A-B077-4A50-B90F-D4E7068E5278}" type="presParOf" srcId="{E2A83566-F9FD-4FBE-B50F-9733A964AF5B}" destId="{E26FE463-F9E7-46D7-9D4E-9DB90B2B2446}" srcOrd="1" destOrd="0" presId="urn:microsoft.com/office/officeart/2005/8/layout/hierarchy1"/>
    <dgm:cxn modelId="{BC08D7FF-E552-4CAC-937B-7F3E4EEED936}" type="presParOf" srcId="{E26FE463-F9E7-46D7-9D4E-9DB90B2B2446}" destId="{FE64C5A3-4DBC-400E-8E9E-9C55447E6080}" srcOrd="0" destOrd="0" presId="urn:microsoft.com/office/officeart/2005/8/layout/hierarchy1"/>
    <dgm:cxn modelId="{360C239B-D36B-42CA-B8CA-0A60A233269A}" type="presParOf" srcId="{E26FE463-F9E7-46D7-9D4E-9DB90B2B2446}" destId="{DFB42C5D-3824-47F0-8E2B-E63D40F67BAB}" srcOrd="1" destOrd="0" presId="urn:microsoft.com/office/officeart/2005/8/layout/hierarchy1"/>
    <dgm:cxn modelId="{4D31DCFC-F61F-480F-A288-3E861298ED87}" type="presParOf" srcId="{DFB42C5D-3824-47F0-8E2B-E63D40F67BAB}" destId="{E42482AD-577C-444F-879A-10A40C46D523}" srcOrd="0" destOrd="0" presId="urn:microsoft.com/office/officeart/2005/8/layout/hierarchy1"/>
    <dgm:cxn modelId="{6DEABFEF-9F26-4817-9D69-4DFB78AAF353}" type="presParOf" srcId="{E42482AD-577C-444F-879A-10A40C46D523}" destId="{FD73E0BE-C2AE-4F8E-9A5C-B311A252AF4D}" srcOrd="0" destOrd="0" presId="urn:microsoft.com/office/officeart/2005/8/layout/hierarchy1"/>
    <dgm:cxn modelId="{3C2E68D8-C165-474C-ACD9-3A38D8E08797}" type="presParOf" srcId="{E42482AD-577C-444F-879A-10A40C46D523}" destId="{C26A9F1E-D319-4FDF-970E-39C096A460E2}" srcOrd="1" destOrd="0" presId="urn:microsoft.com/office/officeart/2005/8/layout/hierarchy1"/>
    <dgm:cxn modelId="{AFC4234D-6F50-4A6C-ABDA-0DFA77762F6A}" type="presParOf" srcId="{DFB42C5D-3824-47F0-8E2B-E63D40F67BAB}" destId="{0FB05A0F-60A7-4BBA-BEE4-CE2010774D07}" srcOrd="1" destOrd="0" presId="urn:microsoft.com/office/officeart/2005/8/layout/hierarchy1"/>
    <dgm:cxn modelId="{F99A3868-38DD-4177-B0E8-8A2B93027A51}" type="presParOf" srcId="{2AD23244-0DA8-4C65-BCFE-70A34D5B0FFC}" destId="{B2F6DE8F-9445-46FF-A8AA-D1A3327C5748}" srcOrd="2" destOrd="0" presId="urn:microsoft.com/office/officeart/2005/8/layout/hierarchy1"/>
    <dgm:cxn modelId="{FD40350E-03ED-4EAB-96BC-9D4A4ACA14E5}" type="presParOf" srcId="{2AD23244-0DA8-4C65-BCFE-70A34D5B0FFC}" destId="{583CB385-FC66-4F2D-A5B9-463CB5E5E905}" srcOrd="3" destOrd="0" presId="urn:microsoft.com/office/officeart/2005/8/layout/hierarchy1"/>
    <dgm:cxn modelId="{D34A55C3-1810-4D02-A33D-5F6391DF3807}" type="presParOf" srcId="{583CB385-FC66-4F2D-A5B9-463CB5E5E905}" destId="{FA45E1CA-2254-4E9F-9B44-91CC35F2B12B}" srcOrd="0" destOrd="0" presId="urn:microsoft.com/office/officeart/2005/8/layout/hierarchy1"/>
    <dgm:cxn modelId="{A04818EB-BDCB-4736-9AD2-5048DDE72203}" type="presParOf" srcId="{FA45E1CA-2254-4E9F-9B44-91CC35F2B12B}" destId="{8531BCFB-F57D-4DF9-824D-E0ED7D9C61D5}" srcOrd="0" destOrd="0" presId="urn:microsoft.com/office/officeart/2005/8/layout/hierarchy1"/>
    <dgm:cxn modelId="{32EEA8EE-E529-48BF-AA40-7A4A9960EED4}" type="presParOf" srcId="{FA45E1CA-2254-4E9F-9B44-91CC35F2B12B}" destId="{0517A60F-790F-42BE-B1C3-B712F494AF23}" srcOrd="1" destOrd="0" presId="urn:microsoft.com/office/officeart/2005/8/layout/hierarchy1"/>
    <dgm:cxn modelId="{416333B3-B6CB-44C1-AE12-8FE8A5A934CB}" type="presParOf" srcId="{583CB385-FC66-4F2D-A5B9-463CB5E5E905}" destId="{00E93958-89DC-4238-BD68-017ADB09C3E8}" srcOrd="1" destOrd="0" presId="urn:microsoft.com/office/officeart/2005/8/layout/hierarchy1"/>
    <dgm:cxn modelId="{2B9CC916-A296-47E9-BCD9-C1FAAAEBFE95}" type="presParOf" srcId="{00E93958-89DC-4238-BD68-017ADB09C3E8}" destId="{947EC506-5450-4CBF-BB96-B772C25B7BE4}" srcOrd="0" destOrd="0" presId="urn:microsoft.com/office/officeart/2005/8/layout/hierarchy1"/>
    <dgm:cxn modelId="{7476BCCD-4EB3-454D-9FE1-AFEB15AE13F9}" type="presParOf" srcId="{00E93958-89DC-4238-BD68-017ADB09C3E8}" destId="{DF652E85-72E9-4C70-9E48-B27EB0406285}" srcOrd="1" destOrd="0" presId="urn:microsoft.com/office/officeart/2005/8/layout/hierarchy1"/>
    <dgm:cxn modelId="{850C88D2-3140-4E88-98CC-960C0950AC74}" type="presParOf" srcId="{DF652E85-72E9-4C70-9E48-B27EB0406285}" destId="{E48F96BA-3BE5-49F8-8069-B79ACAE4D9EE}" srcOrd="0" destOrd="0" presId="urn:microsoft.com/office/officeart/2005/8/layout/hierarchy1"/>
    <dgm:cxn modelId="{AB9192EC-BFF5-4719-B7D7-9C067CD990A7}" type="presParOf" srcId="{E48F96BA-3BE5-49F8-8069-B79ACAE4D9EE}" destId="{08CC9E9E-1092-404B-89CC-DD47D24C00CB}" srcOrd="0" destOrd="0" presId="urn:microsoft.com/office/officeart/2005/8/layout/hierarchy1"/>
    <dgm:cxn modelId="{608D6ADF-B79E-46B9-B5D5-044941CCA575}" type="presParOf" srcId="{E48F96BA-3BE5-49F8-8069-B79ACAE4D9EE}" destId="{D2FA593F-0CA5-42E5-A065-DD8066EA28B2}" srcOrd="1" destOrd="0" presId="urn:microsoft.com/office/officeart/2005/8/layout/hierarchy1"/>
    <dgm:cxn modelId="{9D40576B-AE04-40F7-B778-79970B73E2F1}" type="presParOf" srcId="{DF652E85-72E9-4C70-9E48-B27EB0406285}" destId="{502FFCB2-E961-404B-A420-EF1BE9225A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ABD52-0D18-4590-88A1-12C4DA428BBB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</dgm:pt>
    <dgm:pt modelId="{299A7E6B-4167-4FC6-8EBC-ADC369A218F8}">
      <dgm:prSet phldrT="[Текст]" custT="1"/>
      <dgm:spPr/>
      <dgm:t>
        <a:bodyPr/>
        <a:lstStyle/>
        <a:p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белки, богатые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пролином</a:t>
          </a:r>
          <a:endParaRPr lang="ru-RU" alt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6C9450-65F4-4250-9DEE-62D0217AD862}" type="parTrans" cxnId="{9A47C2DD-9F0B-49D3-ACD3-EE9569F573D9}">
      <dgm:prSet/>
      <dgm:spPr/>
      <dgm:t>
        <a:bodyPr/>
        <a:lstStyle/>
        <a:p>
          <a:endParaRPr lang="ru-RU"/>
        </a:p>
      </dgm:t>
    </dgm:pt>
    <dgm:pt modelId="{74364130-21D7-4C08-B79C-D05AC24DB14D}" type="sibTrans" cxnId="{9A47C2DD-9F0B-49D3-ACD3-EE9569F573D9}">
      <dgm:prSet/>
      <dgm:spPr/>
      <dgm:t>
        <a:bodyPr/>
        <a:lstStyle/>
        <a:p>
          <a:endParaRPr lang="ru-RU"/>
        </a:p>
      </dgm:t>
    </dgm:pt>
    <dgm:pt modelId="{3C195A69-4B5F-42B5-91A0-75EDF8962920}">
      <dgm:prSet phldrT="[Текст]" custT="1"/>
      <dgm:spPr/>
      <dgm:t>
        <a:bodyPr/>
        <a:lstStyle/>
        <a:p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белки, богатые тирозином (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стазерины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ED241325-57C1-4AD2-9C83-75CCA7789B7C}" type="parTrans" cxnId="{606AAEB1-C32B-493A-8046-8F9FDA1A6151}">
      <dgm:prSet/>
      <dgm:spPr/>
      <dgm:t>
        <a:bodyPr/>
        <a:lstStyle/>
        <a:p>
          <a:endParaRPr lang="ru-RU"/>
        </a:p>
      </dgm:t>
    </dgm:pt>
    <dgm:pt modelId="{59C30786-34EA-4B0A-B4CD-A9951645231D}" type="sibTrans" cxnId="{606AAEB1-C32B-493A-8046-8F9FDA1A6151}">
      <dgm:prSet/>
      <dgm:spPr/>
      <dgm:t>
        <a:bodyPr/>
        <a:lstStyle/>
        <a:p>
          <a:endParaRPr lang="ru-RU"/>
        </a:p>
      </dgm:t>
    </dgm:pt>
    <dgm:pt modelId="{107A66A9-17A6-4B7B-9C37-846EC701756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цистатины</a:t>
          </a:r>
          <a:endParaRPr lang="ru-RU" alt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2AB90B3F-66B2-4781-9B8E-65D02E788CD6}" type="parTrans" cxnId="{07D51FF6-B8CB-4516-9BAC-C40BAE69E69C}">
      <dgm:prSet/>
      <dgm:spPr/>
      <dgm:t>
        <a:bodyPr/>
        <a:lstStyle/>
        <a:p>
          <a:endParaRPr lang="ru-RU"/>
        </a:p>
      </dgm:t>
    </dgm:pt>
    <dgm:pt modelId="{1BE453DD-89A4-4FA1-B32D-E1AD36992FF3}" type="sibTrans" cxnId="{07D51FF6-B8CB-4516-9BAC-C40BAE69E69C}">
      <dgm:prSet/>
      <dgm:spPr/>
      <dgm:t>
        <a:bodyPr/>
        <a:lstStyle/>
        <a:p>
          <a:endParaRPr lang="ru-RU"/>
        </a:p>
      </dgm:t>
    </dgm:pt>
    <dgm:pt modelId="{7CE25911-9D5B-44BA-BCED-182A46B909C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ферменты слюны</a:t>
          </a:r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11E88716-5A30-4AFF-A0F4-51E26A053786}" type="parTrans" cxnId="{232C72A4-19A9-4B4D-8D31-267FB870E3A7}">
      <dgm:prSet/>
      <dgm:spPr/>
      <dgm:t>
        <a:bodyPr/>
        <a:lstStyle/>
        <a:p>
          <a:endParaRPr lang="ru-RU"/>
        </a:p>
      </dgm:t>
    </dgm:pt>
    <dgm:pt modelId="{1DD57E9E-FD06-4DB6-8E29-B97CBDADFF9F}" type="sibTrans" cxnId="{232C72A4-19A9-4B4D-8D31-267FB870E3A7}">
      <dgm:prSet/>
      <dgm:spPr/>
      <dgm:t>
        <a:bodyPr/>
        <a:lstStyle/>
        <a:p>
          <a:endParaRPr lang="ru-RU"/>
        </a:p>
      </dgm:t>
    </dgm:pt>
    <dgm:pt modelId="{B0003362-A2E3-4981-A1DC-5268159E8B54}">
      <dgm:prSet phldrT="[Текст]" custT="1"/>
      <dgm:spPr/>
      <dgm:t>
        <a:bodyPr/>
        <a:lstStyle/>
        <a:p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муцины</a:t>
          </a:r>
        </a:p>
      </dgm:t>
    </dgm:pt>
    <dgm:pt modelId="{D5FEFDF1-980E-467C-B075-8511EB465C37}" type="parTrans" cxnId="{0CE89150-C851-4BEE-AAF8-0FFC12BAA5DE}">
      <dgm:prSet/>
      <dgm:spPr/>
      <dgm:t>
        <a:bodyPr/>
        <a:lstStyle/>
        <a:p>
          <a:endParaRPr lang="ru-RU"/>
        </a:p>
      </dgm:t>
    </dgm:pt>
    <dgm:pt modelId="{39FCC83C-1B36-4EC0-9331-80815DC758B2}" type="sibTrans" cxnId="{0CE89150-C851-4BEE-AAF8-0FFC12BAA5DE}">
      <dgm:prSet/>
      <dgm:spPr/>
      <dgm:t>
        <a:bodyPr/>
        <a:lstStyle/>
        <a:p>
          <a:endParaRPr lang="ru-RU"/>
        </a:p>
      </dgm:t>
    </dgm:pt>
    <dgm:pt modelId="{DBBE693D-E79B-4688-9B01-0028C30F91B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белки, богатые гистидином (</a:t>
          </a:r>
          <a:r>
            <a:rPr lang="ru-RU" alt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гистатины</a:t>
          </a:r>
          <a:r>
            <a: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C75F1B4-314F-4D8F-9229-4F56EE8B6952}" type="parTrans" cxnId="{71E01452-3C04-4770-B8D2-44E34AD195B6}">
      <dgm:prSet/>
      <dgm:spPr/>
      <dgm:t>
        <a:bodyPr/>
        <a:lstStyle/>
        <a:p>
          <a:endParaRPr lang="ru-RU"/>
        </a:p>
      </dgm:t>
    </dgm:pt>
    <dgm:pt modelId="{7FC08E79-B941-4C21-A1D9-36743331295C}" type="sibTrans" cxnId="{71E01452-3C04-4770-B8D2-44E34AD195B6}">
      <dgm:prSet/>
      <dgm:spPr/>
      <dgm:t>
        <a:bodyPr/>
        <a:lstStyle/>
        <a:p>
          <a:endParaRPr lang="ru-RU"/>
        </a:p>
      </dgm:t>
    </dgm:pt>
    <dgm:pt modelId="{50A13AB8-D0AE-4834-B097-D218662606CE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иммуноглобулины (антитела)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44F45-FA78-432B-A8EA-155942913B51}" type="parTrans" cxnId="{A2CD2706-6411-4AC7-9DE2-9C808BF81885}">
      <dgm:prSet/>
      <dgm:spPr/>
      <dgm:t>
        <a:bodyPr/>
        <a:lstStyle/>
        <a:p>
          <a:endParaRPr lang="ru-RU"/>
        </a:p>
      </dgm:t>
    </dgm:pt>
    <dgm:pt modelId="{F20B1057-9EDA-48BC-B20D-EADDEE979515}" type="sibTrans" cxnId="{A2CD2706-6411-4AC7-9DE2-9C808BF81885}">
      <dgm:prSet/>
      <dgm:spPr/>
      <dgm:t>
        <a:bodyPr/>
        <a:lstStyle/>
        <a:p>
          <a:endParaRPr lang="ru-RU"/>
        </a:p>
      </dgm:t>
    </dgm:pt>
    <dgm:pt modelId="{A0F2F7C5-87C4-49C7-B43D-C2CE469147E0}" type="pres">
      <dgm:prSet presAssocID="{88DABD52-0D18-4590-88A1-12C4DA428BBB}" presName="diagram" presStyleCnt="0">
        <dgm:presLayoutVars>
          <dgm:dir/>
          <dgm:resizeHandles val="exact"/>
        </dgm:presLayoutVars>
      </dgm:prSet>
      <dgm:spPr/>
    </dgm:pt>
    <dgm:pt modelId="{925A3E33-F208-458C-92F0-A847B021B218}" type="pres">
      <dgm:prSet presAssocID="{299A7E6B-4167-4FC6-8EBC-ADC369A218F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E4362-2D0D-498B-AAF4-CF9674724D05}" type="pres">
      <dgm:prSet presAssocID="{74364130-21D7-4C08-B79C-D05AC24DB14D}" presName="sibTrans" presStyleCnt="0"/>
      <dgm:spPr/>
    </dgm:pt>
    <dgm:pt modelId="{79FA68E0-5A14-44C1-B61E-CBBD68D5F001}" type="pres">
      <dgm:prSet presAssocID="{DBBE693D-E79B-4688-9B01-0028C30F91B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4A503-C6D9-4844-BD65-1030537D84E8}" type="pres">
      <dgm:prSet presAssocID="{7FC08E79-B941-4C21-A1D9-36743331295C}" presName="sibTrans" presStyleCnt="0"/>
      <dgm:spPr/>
    </dgm:pt>
    <dgm:pt modelId="{EE1C7A83-BEC0-4348-BB73-0765174CE346}" type="pres">
      <dgm:prSet presAssocID="{3C195A69-4B5F-42B5-91A0-75EDF896292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76FE0-B67A-4D6F-AB7A-DDD11B73BF7F}" type="pres">
      <dgm:prSet presAssocID="{59C30786-34EA-4B0A-B4CD-A9951645231D}" presName="sibTrans" presStyleCnt="0"/>
      <dgm:spPr/>
    </dgm:pt>
    <dgm:pt modelId="{9F68F69A-5031-4F62-9D5E-5AE3C4E569A9}" type="pres">
      <dgm:prSet presAssocID="{107A66A9-17A6-4B7B-9C37-846EC70175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C149D-75A4-426A-9B2D-39BAC0DB2E65}" type="pres">
      <dgm:prSet presAssocID="{1BE453DD-89A4-4FA1-B32D-E1AD36992FF3}" presName="sibTrans" presStyleCnt="0"/>
      <dgm:spPr/>
    </dgm:pt>
    <dgm:pt modelId="{CAEBF3B1-3BBC-499C-8EB7-B3A550C1A217}" type="pres">
      <dgm:prSet presAssocID="{B0003362-A2E3-4981-A1DC-5268159E8B5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48805-BC74-418E-9EC4-48E71EC81E71}" type="pres">
      <dgm:prSet presAssocID="{39FCC83C-1B36-4EC0-9331-80815DC758B2}" presName="sibTrans" presStyleCnt="0"/>
      <dgm:spPr/>
    </dgm:pt>
    <dgm:pt modelId="{25C992CD-31A1-4027-A328-FD3F87D6F83B}" type="pres">
      <dgm:prSet presAssocID="{50A13AB8-D0AE-4834-B097-D218662606C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A5FB-18A7-44A2-BEBB-C5E7AFCA5408}" type="pres">
      <dgm:prSet presAssocID="{F20B1057-9EDA-48BC-B20D-EADDEE979515}" presName="sibTrans" presStyleCnt="0"/>
      <dgm:spPr/>
    </dgm:pt>
    <dgm:pt modelId="{6678E366-3E57-46C8-8E23-6ADC3A505E9D}" type="pres">
      <dgm:prSet presAssocID="{7CE25911-9D5B-44BA-BCED-182A46B909C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34C15-0CB5-4E62-884C-3CBB4C754C5C}" type="presOf" srcId="{50A13AB8-D0AE-4834-B097-D218662606CE}" destId="{25C992CD-31A1-4027-A328-FD3F87D6F83B}" srcOrd="0" destOrd="0" presId="urn:microsoft.com/office/officeart/2005/8/layout/default#1"/>
    <dgm:cxn modelId="{606AAEB1-C32B-493A-8046-8F9FDA1A6151}" srcId="{88DABD52-0D18-4590-88A1-12C4DA428BBB}" destId="{3C195A69-4B5F-42B5-91A0-75EDF8962920}" srcOrd="2" destOrd="0" parTransId="{ED241325-57C1-4AD2-9C83-75CCA7789B7C}" sibTransId="{59C30786-34EA-4B0A-B4CD-A9951645231D}"/>
    <dgm:cxn modelId="{9A47C2DD-9F0B-49D3-ACD3-EE9569F573D9}" srcId="{88DABD52-0D18-4590-88A1-12C4DA428BBB}" destId="{299A7E6B-4167-4FC6-8EBC-ADC369A218F8}" srcOrd="0" destOrd="0" parTransId="{556C9450-65F4-4250-9DEE-62D0217AD862}" sibTransId="{74364130-21D7-4C08-B79C-D05AC24DB14D}"/>
    <dgm:cxn modelId="{43930127-95D2-4D5E-9867-3D17952E2940}" type="presOf" srcId="{B0003362-A2E3-4981-A1DC-5268159E8B54}" destId="{CAEBF3B1-3BBC-499C-8EB7-B3A550C1A217}" srcOrd="0" destOrd="0" presId="urn:microsoft.com/office/officeart/2005/8/layout/default#1"/>
    <dgm:cxn modelId="{232C72A4-19A9-4B4D-8D31-267FB870E3A7}" srcId="{88DABD52-0D18-4590-88A1-12C4DA428BBB}" destId="{7CE25911-9D5B-44BA-BCED-182A46B909CA}" srcOrd="6" destOrd="0" parTransId="{11E88716-5A30-4AFF-A0F4-51E26A053786}" sibTransId="{1DD57E9E-FD06-4DB6-8E29-B97CBDADFF9F}"/>
    <dgm:cxn modelId="{5E531C8F-55C2-4B9D-B177-11E900F0E9BD}" type="presOf" srcId="{299A7E6B-4167-4FC6-8EBC-ADC369A218F8}" destId="{925A3E33-F208-458C-92F0-A847B021B218}" srcOrd="0" destOrd="0" presId="urn:microsoft.com/office/officeart/2005/8/layout/default#1"/>
    <dgm:cxn modelId="{A2CD2706-6411-4AC7-9DE2-9C808BF81885}" srcId="{88DABD52-0D18-4590-88A1-12C4DA428BBB}" destId="{50A13AB8-D0AE-4834-B097-D218662606CE}" srcOrd="5" destOrd="0" parTransId="{21A44F45-FA78-432B-A8EA-155942913B51}" sibTransId="{F20B1057-9EDA-48BC-B20D-EADDEE979515}"/>
    <dgm:cxn modelId="{930D156B-8926-4671-8BA9-E5DD9DEBAA14}" type="presOf" srcId="{88DABD52-0D18-4590-88A1-12C4DA428BBB}" destId="{A0F2F7C5-87C4-49C7-B43D-C2CE469147E0}" srcOrd="0" destOrd="0" presId="urn:microsoft.com/office/officeart/2005/8/layout/default#1"/>
    <dgm:cxn modelId="{0CE89150-C851-4BEE-AAF8-0FFC12BAA5DE}" srcId="{88DABD52-0D18-4590-88A1-12C4DA428BBB}" destId="{B0003362-A2E3-4981-A1DC-5268159E8B54}" srcOrd="4" destOrd="0" parTransId="{D5FEFDF1-980E-467C-B075-8511EB465C37}" sibTransId="{39FCC83C-1B36-4EC0-9331-80815DC758B2}"/>
    <dgm:cxn modelId="{14D54BD1-1A2C-4E7B-8EBF-AE694F96FF9E}" type="presOf" srcId="{7CE25911-9D5B-44BA-BCED-182A46B909CA}" destId="{6678E366-3E57-46C8-8E23-6ADC3A505E9D}" srcOrd="0" destOrd="0" presId="urn:microsoft.com/office/officeart/2005/8/layout/default#1"/>
    <dgm:cxn modelId="{86AE4BAA-1062-4A6B-9761-6013D4B05D63}" type="presOf" srcId="{DBBE693D-E79B-4688-9B01-0028C30F91B6}" destId="{79FA68E0-5A14-44C1-B61E-CBBD68D5F001}" srcOrd="0" destOrd="0" presId="urn:microsoft.com/office/officeart/2005/8/layout/default#1"/>
    <dgm:cxn modelId="{71E01452-3C04-4770-B8D2-44E34AD195B6}" srcId="{88DABD52-0D18-4590-88A1-12C4DA428BBB}" destId="{DBBE693D-E79B-4688-9B01-0028C30F91B6}" srcOrd="1" destOrd="0" parTransId="{AC75F1B4-314F-4D8F-9229-4F56EE8B6952}" sibTransId="{7FC08E79-B941-4C21-A1D9-36743331295C}"/>
    <dgm:cxn modelId="{07D51FF6-B8CB-4516-9BAC-C40BAE69E69C}" srcId="{88DABD52-0D18-4590-88A1-12C4DA428BBB}" destId="{107A66A9-17A6-4B7B-9C37-846EC7017561}" srcOrd="3" destOrd="0" parTransId="{2AB90B3F-66B2-4781-9B8E-65D02E788CD6}" sibTransId="{1BE453DD-89A4-4FA1-B32D-E1AD36992FF3}"/>
    <dgm:cxn modelId="{A6E04587-C2D5-4656-8088-91686094730A}" type="presOf" srcId="{3C195A69-4B5F-42B5-91A0-75EDF8962920}" destId="{EE1C7A83-BEC0-4348-BB73-0765174CE346}" srcOrd="0" destOrd="0" presId="urn:microsoft.com/office/officeart/2005/8/layout/default#1"/>
    <dgm:cxn modelId="{F4C6C126-1D56-4A92-B2E7-AAD4B77303D8}" type="presOf" srcId="{107A66A9-17A6-4B7B-9C37-846EC7017561}" destId="{9F68F69A-5031-4F62-9D5E-5AE3C4E569A9}" srcOrd="0" destOrd="0" presId="urn:microsoft.com/office/officeart/2005/8/layout/default#1"/>
    <dgm:cxn modelId="{C62CD65B-8AD3-4146-96DE-A67BEE1A7A1E}" type="presParOf" srcId="{A0F2F7C5-87C4-49C7-B43D-C2CE469147E0}" destId="{925A3E33-F208-458C-92F0-A847B021B218}" srcOrd="0" destOrd="0" presId="urn:microsoft.com/office/officeart/2005/8/layout/default#1"/>
    <dgm:cxn modelId="{85FADD42-2969-4DF5-BBE4-2B1A5F5A96F4}" type="presParOf" srcId="{A0F2F7C5-87C4-49C7-B43D-C2CE469147E0}" destId="{EA1E4362-2D0D-498B-AAF4-CF9674724D05}" srcOrd="1" destOrd="0" presId="urn:microsoft.com/office/officeart/2005/8/layout/default#1"/>
    <dgm:cxn modelId="{4FD1BAD7-0259-43EE-B503-41F29770C77A}" type="presParOf" srcId="{A0F2F7C5-87C4-49C7-B43D-C2CE469147E0}" destId="{79FA68E0-5A14-44C1-B61E-CBBD68D5F001}" srcOrd="2" destOrd="0" presId="urn:microsoft.com/office/officeart/2005/8/layout/default#1"/>
    <dgm:cxn modelId="{6725F1E9-BE42-4E9E-A888-5745A347B40D}" type="presParOf" srcId="{A0F2F7C5-87C4-49C7-B43D-C2CE469147E0}" destId="{4734A503-C6D9-4844-BD65-1030537D84E8}" srcOrd="3" destOrd="0" presId="urn:microsoft.com/office/officeart/2005/8/layout/default#1"/>
    <dgm:cxn modelId="{56D6144C-A1BA-4DBB-921D-1D6A3C9C79FF}" type="presParOf" srcId="{A0F2F7C5-87C4-49C7-B43D-C2CE469147E0}" destId="{EE1C7A83-BEC0-4348-BB73-0765174CE346}" srcOrd="4" destOrd="0" presId="urn:microsoft.com/office/officeart/2005/8/layout/default#1"/>
    <dgm:cxn modelId="{2ECC2588-548F-4B13-9A07-0E06704E885F}" type="presParOf" srcId="{A0F2F7C5-87C4-49C7-B43D-C2CE469147E0}" destId="{64A76FE0-B67A-4D6F-AB7A-DDD11B73BF7F}" srcOrd="5" destOrd="0" presId="urn:microsoft.com/office/officeart/2005/8/layout/default#1"/>
    <dgm:cxn modelId="{3A64D32A-2A00-40BD-B2BD-0156EC397062}" type="presParOf" srcId="{A0F2F7C5-87C4-49C7-B43D-C2CE469147E0}" destId="{9F68F69A-5031-4F62-9D5E-5AE3C4E569A9}" srcOrd="6" destOrd="0" presId="urn:microsoft.com/office/officeart/2005/8/layout/default#1"/>
    <dgm:cxn modelId="{A51DC4A8-7E78-48DE-9AC0-5497E6B2D216}" type="presParOf" srcId="{A0F2F7C5-87C4-49C7-B43D-C2CE469147E0}" destId="{863C149D-75A4-426A-9B2D-39BAC0DB2E65}" srcOrd="7" destOrd="0" presId="urn:microsoft.com/office/officeart/2005/8/layout/default#1"/>
    <dgm:cxn modelId="{45EF93B4-DD84-44EC-8935-C0DBAC8565F4}" type="presParOf" srcId="{A0F2F7C5-87C4-49C7-B43D-C2CE469147E0}" destId="{CAEBF3B1-3BBC-499C-8EB7-B3A550C1A217}" srcOrd="8" destOrd="0" presId="urn:microsoft.com/office/officeart/2005/8/layout/default#1"/>
    <dgm:cxn modelId="{5EF5CFED-EE0D-4654-83F3-F1B349DFD673}" type="presParOf" srcId="{A0F2F7C5-87C4-49C7-B43D-C2CE469147E0}" destId="{A3A48805-BC74-418E-9EC4-48E71EC81E71}" srcOrd="9" destOrd="0" presId="urn:microsoft.com/office/officeart/2005/8/layout/default#1"/>
    <dgm:cxn modelId="{66639398-597B-4804-9C44-E4E2A6A1F728}" type="presParOf" srcId="{A0F2F7C5-87C4-49C7-B43D-C2CE469147E0}" destId="{25C992CD-31A1-4027-A328-FD3F87D6F83B}" srcOrd="10" destOrd="0" presId="urn:microsoft.com/office/officeart/2005/8/layout/default#1"/>
    <dgm:cxn modelId="{687C2C8A-E0D6-423A-BD50-C0342CBAF689}" type="presParOf" srcId="{A0F2F7C5-87C4-49C7-B43D-C2CE469147E0}" destId="{0B58A5FB-18A7-44A2-BEBB-C5E7AFCA5408}" srcOrd="11" destOrd="0" presId="urn:microsoft.com/office/officeart/2005/8/layout/default#1"/>
    <dgm:cxn modelId="{CA631CBC-9716-41AA-95AF-1BD106060E5D}" type="presParOf" srcId="{A0F2F7C5-87C4-49C7-B43D-C2CE469147E0}" destId="{6678E366-3E57-46C8-8E23-6ADC3A505E9D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9C4E1-63B8-44E0-B756-E1697B02689B}" type="doc">
      <dgm:prSet loTypeId="urn:microsoft.com/office/officeart/2005/8/layout/pList2#1" loCatId="list" qsTypeId="urn:microsoft.com/office/officeart/2005/8/quickstyle/3d3" qsCatId="3D" csTypeId="urn:microsoft.com/office/officeart/2005/8/colors/colorful5" csCatId="colorful" phldr="1"/>
      <dgm:spPr/>
    </dgm:pt>
    <dgm:pt modelId="{EE129AFD-0A0C-4DF9-B3AB-70739C5F627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Кислые ББП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первыми осаждаются на эмаль  и начинают формировать пелликулу зуба (т.к. связываться  </a:t>
          </a:r>
          <a:r>
            <a:rPr lang="ru-RU" alt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Са++</a:t>
          </a: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отрицательными концами);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регулируют поступление ионов кальция и фосфатов в эмаль (препятствуют деминерализации)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связывают микроорганизмы полости рта  и ускоряют образование зубного налета</a:t>
          </a:r>
          <a:endParaRPr lang="ru-RU" sz="18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DC83C43-A5AC-4BBF-9370-B011664EA05B}" type="parTrans" cxnId="{93889CD4-1509-4320-9879-F885B3572EE0}">
      <dgm:prSet/>
      <dgm:spPr/>
      <dgm:t>
        <a:bodyPr/>
        <a:lstStyle/>
        <a:p>
          <a:endParaRPr lang="ru-RU"/>
        </a:p>
      </dgm:t>
    </dgm:pt>
    <dgm:pt modelId="{88FF93BA-48B1-40BA-950E-540AA3C18F87}" type="sibTrans" cxnId="{93889CD4-1509-4320-9879-F885B3572EE0}">
      <dgm:prSet/>
      <dgm:spPr/>
      <dgm:t>
        <a:bodyPr/>
        <a:lstStyle/>
        <a:p>
          <a:endParaRPr lang="ru-RU"/>
        </a:p>
      </dgm:t>
    </dgm:pt>
    <dgm:pt modelId="{351338B6-F9DA-4FF9-ADCD-35ECA4EF2D5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Гликозилирован-ные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ББП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выступают в роли смазки, покрывая слизистые оболочки полости рта;  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ускоряют образование пелликулы зуба и зубного налета, осаждаются на эмали зуба после кислых ББП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способствуют образованию комка пищи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D9315B-2360-4956-9D54-FDD354F73BF6}" type="parTrans" cxnId="{26D92A40-DD7D-45BB-89D4-1412E704E04D}">
      <dgm:prSet/>
      <dgm:spPr/>
      <dgm:t>
        <a:bodyPr/>
        <a:lstStyle/>
        <a:p>
          <a:endParaRPr lang="ru-RU"/>
        </a:p>
      </dgm:t>
    </dgm:pt>
    <dgm:pt modelId="{476CF86B-85D2-46D7-9B5C-D39D1BCC2AD0}" type="sibTrans" cxnId="{26D92A40-DD7D-45BB-89D4-1412E704E04D}">
      <dgm:prSet/>
      <dgm:spPr/>
      <dgm:t>
        <a:bodyPr/>
        <a:lstStyle/>
        <a:p>
          <a:endParaRPr lang="ru-RU"/>
        </a:p>
      </dgm:t>
    </dgm:pt>
    <dgm:pt modelId="{BCB4AA5B-3ADC-47BB-B392-140E0B7A235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ББП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обладают антибактериальной активностью (взаимодействуют с мембраной стрептококков, нарушают ее проницаемость и вызывают их гибель)</a:t>
          </a:r>
        </a:p>
        <a:p>
          <a:pPr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защищают оболочку полости рта от </a:t>
          </a:r>
          <a:r>
            <a:rPr lang="ru-RU" alt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таннинов</a:t>
          </a: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пищи (</a:t>
          </a:r>
          <a:r>
            <a:rPr lang="ru-RU" alt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Таннины</a:t>
          </a: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связывают (дубят) белки и полисахариды полости рта и мешают выполнению их функций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1712D-F2F6-4775-A921-BD9941BE36D1}" type="sibTrans" cxnId="{DE1E2D86-DBBE-41C4-A34E-851AEF575D0F}">
      <dgm:prSet/>
      <dgm:spPr/>
      <dgm:t>
        <a:bodyPr/>
        <a:lstStyle/>
        <a:p>
          <a:endParaRPr lang="ru-RU"/>
        </a:p>
      </dgm:t>
    </dgm:pt>
    <dgm:pt modelId="{44C5919F-9F0D-46E3-8775-622A05DFB136}" type="parTrans" cxnId="{DE1E2D86-DBBE-41C4-A34E-851AEF575D0F}">
      <dgm:prSet/>
      <dgm:spPr/>
      <dgm:t>
        <a:bodyPr/>
        <a:lstStyle/>
        <a:p>
          <a:endParaRPr lang="ru-RU"/>
        </a:p>
      </dgm:t>
    </dgm:pt>
    <dgm:pt modelId="{E5234D00-4617-419D-8715-75DB4ED9D072}" type="pres">
      <dgm:prSet presAssocID="{38B9C4E1-63B8-44E0-B756-E1697B02689B}" presName="Name0" presStyleCnt="0">
        <dgm:presLayoutVars>
          <dgm:dir/>
          <dgm:resizeHandles val="exact"/>
        </dgm:presLayoutVars>
      </dgm:prSet>
      <dgm:spPr/>
    </dgm:pt>
    <dgm:pt modelId="{5112EBEA-9524-4CF6-914F-05AA37FF6C1C}" type="pres">
      <dgm:prSet presAssocID="{38B9C4E1-63B8-44E0-B756-E1697B02689B}" presName="bkgdShp" presStyleLbl="alignAccFollowNode1" presStyleIdx="0" presStyleCnt="1"/>
      <dgm:spPr/>
    </dgm:pt>
    <dgm:pt modelId="{D04BE756-E645-49D2-851D-3B602FA1AB4D}" type="pres">
      <dgm:prSet presAssocID="{38B9C4E1-63B8-44E0-B756-E1697B02689B}" presName="linComp" presStyleCnt="0"/>
      <dgm:spPr/>
    </dgm:pt>
    <dgm:pt modelId="{7BEC7C9C-18C9-4415-A73D-5EE15E13E289}" type="pres">
      <dgm:prSet presAssocID="{EE129AFD-0A0C-4DF9-B3AB-70739C5F627C}" presName="compNode" presStyleCnt="0"/>
      <dgm:spPr/>
    </dgm:pt>
    <dgm:pt modelId="{CFC30B70-9E94-43D2-8B3D-0E1F6084F670}" type="pres">
      <dgm:prSet presAssocID="{EE129AFD-0A0C-4DF9-B3AB-70739C5F627C}" presName="node" presStyleLbl="node1" presStyleIdx="0" presStyleCnt="3" custScaleX="117868" custScaleY="127932" custLinFactNeighborX="304" custLinFactNeighborY="-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45AE-848D-4E6A-91D4-550017C28CD1}" type="pres">
      <dgm:prSet presAssocID="{EE129AFD-0A0C-4DF9-B3AB-70739C5F627C}" presName="invisiNode" presStyleLbl="node1" presStyleIdx="0" presStyleCnt="3"/>
      <dgm:spPr/>
    </dgm:pt>
    <dgm:pt modelId="{ED57A8E2-AD1F-4818-B6A1-D1EA0DE93BF0}" type="pres">
      <dgm:prSet presAssocID="{EE129AFD-0A0C-4DF9-B3AB-70739C5F627C}" presName="imagNode" presStyleLbl="fgImgPlace1" presStyleIdx="0" presStyleCnt="3" custScaleX="112045" custScaleY="81886" custLinFactNeighborX="424" custLinFactNeighborY="-156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E7D8E1-C613-41D8-A70A-4028F10A8E56}" type="pres">
      <dgm:prSet presAssocID="{88FF93BA-48B1-40BA-950E-540AA3C18F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175838-5523-44AD-B9CA-8BDAAE36D9A6}" type="pres">
      <dgm:prSet presAssocID="{BCB4AA5B-3ADC-47BB-B392-140E0B7A2354}" presName="compNode" presStyleCnt="0"/>
      <dgm:spPr/>
    </dgm:pt>
    <dgm:pt modelId="{6B757029-7F8C-4484-A29F-C4E5824EB5F6}" type="pres">
      <dgm:prSet presAssocID="{BCB4AA5B-3ADC-47BB-B392-140E0B7A2354}" presName="node" presStyleLbl="node1" presStyleIdx="1" presStyleCnt="3" custScaleX="114758" custScaleY="129035" custLinFactNeighborX="532" custLinFactNeighborY="-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A1174-21FB-4D28-A56F-8D6ABFD3153D}" type="pres">
      <dgm:prSet presAssocID="{BCB4AA5B-3ADC-47BB-B392-140E0B7A2354}" presName="invisiNode" presStyleLbl="node1" presStyleIdx="1" presStyleCnt="3"/>
      <dgm:spPr/>
    </dgm:pt>
    <dgm:pt modelId="{CF3B4CA5-2472-4212-9A90-945879726579}" type="pres">
      <dgm:prSet presAssocID="{BCB4AA5B-3ADC-47BB-B392-140E0B7A2354}" presName="imagNode" presStyleLbl="fgImgPlace1" presStyleIdx="1" presStyleCnt="3" custScaleX="114161" custScaleY="83349" custLinFactNeighborX="-532" custLinFactNeighborY="-283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2ED446-D244-4FC1-AE0A-7F1C3F844805}" type="pres">
      <dgm:prSet presAssocID="{81C1712D-F2F6-4775-A921-BD9941BE36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D71C02-A5F8-413F-A2EE-5BCD85928666}" type="pres">
      <dgm:prSet presAssocID="{351338B6-F9DA-4FF9-ADCD-35ECA4EF2D5B}" presName="compNode" presStyleCnt="0"/>
      <dgm:spPr/>
    </dgm:pt>
    <dgm:pt modelId="{C0E118D8-DDA6-4BAE-851A-7E2401BB2263}" type="pres">
      <dgm:prSet presAssocID="{351338B6-F9DA-4FF9-ADCD-35ECA4EF2D5B}" presName="node" presStyleLbl="node1" presStyleIdx="2" presStyleCnt="3" custScaleX="111783" custScaleY="127080" custLinFactNeighborX="2339" custLinFactNeighborY="-7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45B3-00D5-4A83-A364-7FF25D304079}" type="pres">
      <dgm:prSet presAssocID="{351338B6-F9DA-4FF9-ADCD-35ECA4EF2D5B}" presName="invisiNode" presStyleLbl="node1" presStyleIdx="2" presStyleCnt="3"/>
      <dgm:spPr/>
    </dgm:pt>
    <dgm:pt modelId="{490FDBDF-55B9-4289-96D1-1605C8AAD2F0}" type="pres">
      <dgm:prSet presAssocID="{351338B6-F9DA-4FF9-ADCD-35ECA4EF2D5B}" presName="imagNode" presStyleLbl="fgImgPlace1" presStyleIdx="2" presStyleCnt="3" custScaleX="109447" custScaleY="83568" custLinFactNeighborX="1171" custLinFactNeighborY="-2965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6D92A40-DD7D-45BB-89D4-1412E704E04D}" srcId="{38B9C4E1-63B8-44E0-B756-E1697B02689B}" destId="{351338B6-F9DA-4FF9-ADCD-35ECA4EF2D5B}" srcOrd="2" destOrd="0" parTransId="{E9D9315B-2360-4956-9D54-FDD354F73BF6}" sibTransId="{476CF86B-85D2-46D7-9B5C-D39D1BCC2AD0}"/>
    <dgm:cxn modelId="{254A20B3-17D3-45B4-BE7B-845933CD0996}" type="presOf" srcId="{38B9C4E1-63B8-44E0-B756-E1697B02689B}" destId="{E5234D00-4617-419D-8715-75DB4ED9D072}" srcOrd="0" destOrd="0" presId="urn:microsoft.com/office/officeart/2005/8/layout/pList2#1"/>
    <dgm:cxn modelId="{DE1E2D86-DBBE-41C4-A34E-851AEF575D0F}" srcId="{38B9C4E1-63B8-44E0-B756-E1697B02689B}" destId="{BCB4AA5B-3ADC-47BB-B392-140E0B7A2354}" srcOrd="1" destOrd="0" parTransId="{44C5919F-9F0D-46E3-8775-622A05DFB136}" sibTransId="{81C1712D-F2F6-4775-A921-BD9941BE36D1}"/>
    <dgm:cxn modelId="{A2D3C233-95E5-4762-B325-56E8AA1407B2}" type="presOf" srcId="{81C1712D-F2F6-4775-A921-BD9941BE36D1}" destId="{502ED446-D244-4FC1-AE0A-7F1C3F844805}" srcOrd="0" destOrd="0" presId="urn:microsoft.com/office/officeart/2005/8/layout/pList2#1"/>
    <dgm:cxn modelId="{B780BC93-E090-44A4-A6B0-EB0F23002852}" type="presOf" srcId="{88FF93BA-48B1-40BA-950E-540AA3C18F87}" destId="{9BE7D8E1-C613-41D8-A70A-4028F10A8E56}" srcOrd="0" destOrd="0" presId="urn:microsoft.com/office/officeart/2005/8/layout/pList2#1"/>
    <dgm:cxn modelId="{93889CD4-1509-4320-9879-F885B3572EE0}" srcId="{38B9C4E1-63B8-44E0-B756-E1697B02689B}" destId="{EE129AFD-0A0C-4DF9-B3AB-70739C5F627C}" srcOrd="0" destOrd="0" parTransId="{4DC83C43-A5AC-4BBF-9370-B011664EA05B}" sibTransId="{88FF93BA-48B1-40BA-950E-540AA3C18F87}"/>
    <dgm:cxn modelId="{8E85EDC1-56B7-45BE-9DCB-3898B0B84F0C}" type="presOf" srcId="{351338B6-F9DA-4FF9-ADCD-35ECA4EF2D5B}" destId="{C0E118D8-DDA6-4BAE-851A-7E2401BB2263}" srcOrd="0" destOrd="0" presId="urn:microsoft.com/office/officeart/2005/8/layout/pList2#1"/>
    <dgm:cxn modelId="{CC49FE79-B075-412F-87A8-7F6A076B92DA}" type="presOf" srcId="{BCB4AA5B-3ADC-47BB-B392-140E0B7A2354}" destId="{6B757029-7F8C-4484-A29F-C4E5824EB5F6}" srcOrd="0" destOrd="0" presId="urn:microsoft.com/office/officeart/2005/8/layout/pList2#1"/>
    <dgm:cxn modelId="{014EF112-1964-40AF-9F5D-E5CA4939765B}" type="presOf" srcId="{EE129AFD-0A0C-4DF9-B3AB-70739C5F627C}" destId="{CFC30B70-9E94-43D2-8B3D-0E1F6084F670}" srcOrd="0" destOrd="0" presId="urn:microsoft.com/office/officeart/2005/8/layout/pList2#1"/>
    <dgm:cxn modelId="{80896A58-1594-4396-9A6C-2B5CF60349F2}" type="presParOf" srcId="{E5234D00-4617-419D-8715-75DB4ED9D072}" destId="{5112EBEA-9524-4CF6-914F-05AA37FF6C1C}" srcOrd="0" destOrd="0" presId="urn:microsoft.com/office/officeart/2005/8/layout/pList2#1"/>
    <dgm:cxn modelId="{8339284D-6005-44E8-A7F3-3428CE21358A}" type="presParOf" srcId="{E5234D00-4617-419D-8715-75DB4ED9D072}" destId="{D04BE756-E645-49D2-851D-3B602FA1AB4D}" srcOrd="1" destOrd="0" presId="urn:microsoft.com/office/officeart/2005/8/layout/pList2#1"/>
    <dgm:cxn modelId="{87A68A70-6613-452D-BF82-A298C779049B}" type="presParOf" srcId="{D04BE756-E645-49D2-851D-3B602FA1AB4D}" destId="{7BEC7C9C-18C9-4415-A73D-5EE15E13E289}" srcOrd="0" destOrd="0" presId="urn:microsoft.com/office/officeart/2005/8/layout/pList2#1"/>
    <dgm:cxn modelId="{54DD9B79-A0F5-44DD-A0AC-6334376FD081}" type="presParOf" srcId="{7BEC7C9C-18C9-4415-A73D-5EE15E13E289}" destId="{CFC30B70-9E94-43D2-8B3D-0E1F6084F670}" srcOrd="0" destOrd="0" presId="urn:microsoft.com/office/officeart/2005/8/layout/pList2#1"/>
    <dgm:cxn modelId="{1E1BB49B-4882-4183-8E2E-BDC7610118A0}" type="presParOf" srcId="{7BEC7C9C-18C9-4415-A73D-5EE15E13E289}" destId="{F97545AE-848D-4E6A-91D4-550017C28CD1}" srcOrd="1" destOrd="0" presId="urn:microsoft.com/office/officeart/2005/8/layout/pList2#1"/>
    <dgm:cxn modelId="{B1EE6AD6-E818-46FF-8094-2BAC30B6F08B}" type="presParOf" srcId="{7BEC7C9C-18C9-4415-A73D-5EE15E13E289}" destId="{ED57A8E2-AD1F-4818-B6A1-D1EA0DE93BF0}" srcOrd="2" destOrd="0" presId="urn:microsoft.com/office/officeart/2005/8/layout/pList2#1"/>
    <dgm:cxn modelId="{693DD0B2-6769-47BB-9C04-F6E75DD4658F}" type="presParOf" srcId="{D04BE756-E645-49D2-851D-3B602FA1AB4D}" destId="{9BE7D8E1-C613-41D8-A70A-4028F10A8E56}" srcOrd="1" destOrd="0" presId="urn:microsoft.com/office/officeart/2005/8/layout/pList2#1"/>
    <dgm:cxn modelId="{D47A0218-65E2-46CD-8328-F6168CFA470D}" type="presParOf" srcId="{D04BE756-E645-49D2-851D-3B602FA1AB4D}" destId="{00175838-5523-44AD-B9CA-8BDAAE36D9A6}" srcOrd="2" destOrd="0" presId="urn:microsoft.com/office/officeart/2005/8/layout/pList2#1"/>
    <dgm:cxn modelId="{A2CE88BE-717D-4B49-AB18-DCD3983B5BF9}" type="presParOf" srcId="{00175838-5523-44AD-B9CA-8BDAAE36D9A6}" destId="{6B757029-7F8C-4484-A29F-C4E5824EB5F6}" srcOrd="0" destOrd="0" presId="urn:microsoft.com/office/officeart/2005/8/layout/pList2#1"/>
    <dgm:cxn modelId="{AC9B8B36-25A3-418D-AC58-4AE64B17357D}" type="presParOf" srcId="{00175838-5523-44AD-B9CA-8BDAAE36D9A6}" destId="{93EA1174-21FB-4D28-A56F-8D6ABFD3153D}" srcOrd="1" destOrd="0" presId="urn:microsoft.com/office/officeart/2005/8/layout/pList2#1"/>
    <dgm:cxn modelId="{5DE90856-F703-4F18-8166-B5536CFDDBA5}" type="presParOf" srcId="{00175838-5523-44AD-B9CA-8BDAAE36D9A6}" destId="{CF3B4CA5-2472-4212-9A90-945879726579}" srcOrd="2" destOrd="0" presId="urn:microsoft.com/office/officeart/2005/8/layout/pList2#1"/>
    <dgm:cxn modelId="{030BB5E8-E58A-438F-B09E-F543BBE59847}" type="presParOf" srcId="{D04BE756-E645-49D2-851D-3B602FA1AB4D}" destId="{502ED446-D244-4FC1-AE0A-7F1C3F844805}" srcOrd="3" destOrd="0" presId="urn:microsoft.com/office/officeart/2005/8/layout/pList2#1"/>
    <dgm:cxn modelId="{30D24D87-DD46-4E3B-969B-AEE2132AB7BD}" type="presParOf" srcId="{D04BE756-E645-49D2-851D-3B602FA1AB4D}" destId="{26D71C02-A5F8-413F-A2EE-5BCD85928666}" srcOrd="4" destOrd="0" presId="urn:microsoft.com/office/officeart/2005/8/layout/pList2#1"/>
    <dgm:cxn modelId="{CC1A42ED-D205-4C54-BE56-B1CBFEB69561}" type="presParOf" srcId="{26D71C02-A5F8-413F-A2EE-5BCD85928666}" destId="{C0E118D8-DDA6-4BAE-851A-7E2401BB2263}" srcOrd="0" destOrd="0" presId="urn:microsoft.com/office/officeart/2005/8/layout/pList2#1"/>
    <dgm:cxn modelId="{28C440BE-D31A-4564-9B89-8EDA3BA7DE42}" type="presParOf" srcId="{26D71C02-A5F8-413F-A2EE-5BCD85928666}" destId="{4F5745B3-00D5-4A83-A364-7FF25D304079}" srcOrd="1" destOrd="0" presId="urn:microsoft.com/office/officeart/2005/8/layout/pList2#1"/>
    <dgm:cxn modelId="{4A846F45-0C35-4EE0-802C-B93DE5D6E46A}" type="presParOf" srcId="{26D71C02-A5F8-413F-A2EE-5BCD85928666}" destId="{490FDBDF-55B9-4289-96D1-1605C8AAD2F0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4BCBC-F9A7-4CCB-A113-4634279DAE9E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8CF96DD0-2EF4-449A-8C73-627192904C5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altLang="ru-RU" sz="18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Содержание гистидина достигает 25%, много аргинина и лизина и практически отсутствует </a:t>
          </a:r>
          <a:r>
            <a:rPr lang="ru-RU" altLang="ru-RU" sz="1800" b="1" dirty="0" err="1" smtClean="0">
              <a:latin typeface="Times New Roman" pitchFamily="18" charset="0"/>
              <a:cs typeface="Times New Roman" pitchFamily="18" charset="0"/>
            </a:rPr>
            <a:t>пролин</a:t>
          </a:r>
          <a:endParaRPr lang="ru-RU" altLang="ru-RU" sz="18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endParaRPr lang="ru-RU" alt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CC1C369-62B5-4128-A963-C5B2263BBE9F}" type="parTrans" cxnId="{645BFE61-D19D-4602-AC93-E0FFDCC0CBFD}">
      <dgm:prSet/>
      <dgm:spPr/>
      <dgm:t>
        <a:bodyPr/>
        <a:lstStyle/>
        <a:p>
          <a:endParaRPr lang="ru-RU"/>
        </a:p>
      </dgm:t>
    </dgm:pt>
    <dgm:pt modelId="{CA45A3B5-DE76-49D0-A3B1-DC8892BADAE7}" type="sibTrans" cxnId="{645BFE61-D19D-4602-AC93-E0FFDCC0CBFD}">
      <dgm:prSet/>
      <dgm:spPr/>
      <dgm:t>
        <a:bodyPr/>
        <a:lstStyle/>
        <a:p>
          <a:endParaRPr lang="ru-RU"/>
        </a:p>
      </dgm:t>
    </dgm:pt>
    <dgm:pt modelId="{91209D86-D778-4C0C-98D8-D120576F5436}">
      <dgm:prSet phldrT="[Текст]" custT="1"/>
      <dgm:spPr/>
      <dgm:t>
        <a:bodyPr/>
        <a:lstStyle/>
        <a:p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ББГ  невелики по молекулярной массе и в растворе не имеют постоянной </a:t>
          </a:r>
          <a:r>
            <a:rPr lang="ru-RU" altLang="ru-RU" sz="1800" b="1" dirty="0" err="1" smtClean="0">
              <a:latin typeface="Times New Roman" pitchFamily="18" charset="0"/>
              <a:cs typeface="Times New Roman" pitchFamily="18" charset="0"/>
            </a:rPr>
            <a:t>конформации</a:t>
          </a: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5A8EB3F-9A82-4F2F-9F06-BA31D6DDEAFE}" type="parTrans" cxnId="{4807F4A1-683D-4762-AB94-5E7CE5DCD28C}">
      <dgm:prSet/>
      <dgm:spPr/>
      <dgm:t>
        <a:bodyPr/>
        <a:lstStyle/>
        <a:p>
          <a:endParaRPr lang="ru-RU"/>
        </a:p>
      </dgm:t>
    </dgm:pt>
    <dgm:pt modelId="{32812F1B-E06A-44A0-A0D6-66FC9572C414}" type="sibTrans" cxnId="{4807F4A1-683D-4762-AB94-5E7CE5DCD28C}">
      <dgm:prSet/>
      <dgm:spPr/>
      <dgm:t>
        <a:bodyPr/>
        <a:lstStyle/>
        <a:p>
          <a:endParaRPr lang="ru-RU"/>
        </a:p>
      </dgm:t>
    </dgm:pt>
    <dgm:pt modelId="{2DE4E760-6ADC-48DD-9383-AF7B5FFEED8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Прочно связываясь с </a:t>
          </a:r>
          <a:r>
            <a:rPr lang="ru-RU" altLang="ru-RU" sz="1800" b="1" dirty="0" err="1" smtClean="0">
              <a:latin typeface="Times New Roman" pitchFamily="18" charset="0"/>
              <a:cs typeface="Times New Roman" pitchFamily="18" charset="0"/>
            </a:rPr>
            <a:t>гидроксиапатитами</a:t>
          </a: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 эмали, участвуют в формировании пелликулы зуба  и гомеостазе эмали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931BAC52-98FA-42A0-BE3F-8509FD625605}" type="parTrans" cxnId="{10AA7030-CB24-4502-8F17-52E3BC8A74F4}">
      <dgm:prSet/>
      <dgm:spPr/>
      <dgm:t>
        <a:bodyPr/>
        <a:lstStyle/>
        <a:p>
          <a:endParaRPr lang="ru-RU"/>
        </a:p>
      </dgm:t>
    </dgm:pt>
    <dgm:pt modelId="{EEF63359-0FD6-49B9-98E6-FFD2866D6426}" type="sibTrans" cxnId="{10AA7030-CB24-4502-8F17-52E3BC8A74F4}">
      <dgm:prSet/>
      <dgm:spPr/>
      <dgm:t>
        <a:bodyPr/>
        <a:lstStyle/>
        <a:p>
          <a:endParaRPr lang="ru-RU"/>
        </a:p>
      </dgm:t>
    </dgm:pt>
    <dgm:pt modelId="{E776824B-7CE9-4E34-B6BF-490EFAF5E93B}">
      <dgm:prSet phldrT="[Текст]" custT="1"/>
      <dgm:spPr/>
      <dgm:t>
        <a:bodyPr/>
        <a:lstStyle/>
        <a:p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Участвуют в защите полости рта, проявляя противогрибковое, антивирусное  и </a:t>
          </a:r>
          <a:r>
            <a:rPr lang="ru-RU" altLang="ru-RU" sz="1800" b="1" dirty="0" err="1" smtClean="0">
              <a:latin typeface="Times New Roman" pitchFamily="18" charset="0"/>
              <a:cs typeface="Times New Roman" pitchFamily="18" charset="0"/>
            </a:rPr>
            <a:t>антимикробное</a:t>
          </a:r>
          <a:r>
            <a:rPr lang="ru-RU" altLang="ru-RU" sz="1800" b="1" dirty="0" smtClean="0">
              <a:latin typeface="Times New Roman" pitchFamily="18" charset="0"/>
              <a:cs typeface="Times New Roman" pitchFamily="18" charset="0"/>
            </a:rPr>
            <a:t> действие</a:t>
          </a:r>
        </a:p>
      </dgm:t>
    </dgm:pt>
    <dgm:pt modelId="{4C155A06-7367-45B2-AD16-E934B68D5CC0}" type="parTrans" cxnId="{8FA7150A-BF85-46C3-924D-ED5A38E3D1C2}">
      <dgm:prSet/>
      <dgm:spPr/>
      <dgm:t>
        <a:bodyPr/>
        <a:lstStyle/>
        <a:p>
          <a:endParaRPr lang="ru-RU"/>
        </a:p>
      </dgm:t>
    </dgm:pt>
    <dgm:pt modelId="{54581211-6CF4-40E6-89A6-843937D3FB80}" type="sibTrans" cxnId="{8FA7150A-BF85-46C3-924D-ED5A38E3D1C2}">
      <dgm:prSet/>
      <dgm:spPr/>
      <dgm:t>
        <a:bodyPr/>
        <a:lstStyle/>
        <a:p>
          <a:endParaRPr lang="ru-RU"/>
        </a:p>
      </dgm:t>
    </dgm:pt>
    <dgm:pt modelId="{262108C6-4613-4C7D-90FE-AFEB70633850}" type="pres">
      <dgm:prSet presAssocID="{F754BCBC-F9A7-4CCB-A113-4634279DAE9E}" presName="compositeShape" presStyleCnt="0">
        <dgm:presLayoutVars>
          <dgm:dir/>
          <dgm:resizeHandles/>
        </dgm:presLayoutVars>
      </dgm:prSet>
      <dgm:spPr/>
    </dgm:pt>
    <dgm:pt modelId="{443C4DC9-B58C-4678-843E-A614064E3ED4}" type="pres">
      <dgm:prSet presAssocID="{F754BCBC-F9A7-4CCB-A113-4634279DAE9E}" presName="pyramid" presStyleLbl="node1" presStyleIdx="0" presStyleCnt="1" custLinFactNeighborX="-47091"/>
      <dgm:spPr/>
    </dgm:pt>
    <dgm:pt modelId="{7885AB89-A63F-4348-B620-875D5CB6A67B}" type="pres">
      <dgm:prSet presAssocID="{F754BCBC-F9A7-4CCB-A113-4634279DAE9E}" presName="theList" presStyleCnt="0"/>
      <dgm:spPr/>
    </dgm:pt>
    <dgm:pt modelId="{2DF65A3E-F724-41A6-9A04-26DDEE1EF66A}" type="pres">
      <dgm:prSet presAssocID="{8CF96DD0-2EF4-449A-8C73-627192904C50}" presName="aNode" presStyleLbl="fgAcc1" presStyleIdx="0" presStyleCnt="4" custScaleX="231071" custScaleY="166397" custLinFactY="413" custLinFactNeighborX="246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A92CD-B97C-4A6F-A6D0-6531DB966628}" type="pres">
      <dgm:prSet presAssocID="{8CF96DD0-2EF4-449A-8C73-627192904C50}" presName="aSpace" presStyleCnt="0"/>
      <dgm:spPr/>
    </dgm:pt>
    <dgm:pt modelId="{A412019F-F94B-4157-8357-15AA536478E4}" type="pres">
      <dgm:prSet presAssocID="{91209D86-D778-4C0C-98D8-D120576F5436}" presName="aNode" presStyleLbl="fgAcc1" presStyleIdx="1" presStyleCnt="4" custScaleX="229298" custScaleY="187168" custLinFactNeighborX="23780" custLinFactNeighborY="7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5BD9B-59BC-4E75-A572-A8946D8AC592}" type="pres">
      <dgm:prSet presAssocID="{91209D86-D778-4C0C-98D8-D120576F5436}" presName="aSpace" presStyleCnt="0"/>
      <dgm:spPr/>
    </dgm:pt>
    <dgm:pt modelId="{509D84AE-EC79-4874-8397-E6C5A495B1DA}" type="pres">
      <dgm:prSet presAssocID="{2DE4E760-6ADC-48DD-9383-AF7B5FFEED85}" presName="aNode" presStyleLbl="fgAcc1" presStyleIdx="2" presStyleCnt="4" custScaleX="231118" custScaleY="237933" custLinFactNeighborX="24690" custLinFactNeighborY="4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127F3-7A7F-461B-9041-A35FE67001D3}" type="pres">
      <dgm:prSet presAssocID="{2DE4E760-6ADC-48DD-9383-AF7B5FFEED85}" presName="aSpace" presStyleCnt="0"/>
      <dgm:spPr/>
    </dgm:pt>
    <dgm:pt modelId="{DCCC298B-B902-4B84-AB9F-F2655E68BA89}" type="pres">
      <dgm:prSet presAssocID="{E776824B-7CE9-4E34-B6BF-490EFAF5E93B}" presName="aNode" presStyleLbl="fgAcc1" presStyleIdx="3" presStyleCnt="4" custScaleX="229323" custScaleY="241537" custLinFactNeighborX="23793" custLinFactNeighborY="1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696B-D65B-4954-BD72-E2157CF9EF9F}" type="pres">
      <dgm:prSet presAssocID="{E776824B-7CE9-4E34-B6BF-490EFAF5E93B}" presName="aSpace" presStyleCnt="0"/>
      <dgm:spPr/>
    </dgm:pt>
  </dgm:ptLst>
  <dgm:cxnLst>
    <dgm:cxn modelId="{AB5734CC-6990-4988-802E-4241A7CEC6EF}" type="presOf" srcId="{2DE4E760-6ADC-48DD-9383-AF7B5FFEED85}" destId="{509D84AE-EC79-4874-8397-E6C5A495B1DA}" srcOrd="0" destOrd="0" presId="urn:microsoft.com/office/officeart/2005/8/layout/pyramid2"/>
    <dgm:cxn modelId="{4807F4A1-683D-4762-AB94-5E7CE5DCD28C}" srcId="{F754BCBC-F9A7-4CCB-A113-4634279DAE9E}" destId="{91209D86-D778-4C0C-98D8-D120576F5436}" srcOrd="1" destOrd="0" parTransId="{65A8EB3F-9A82-4F2F-9F06-BA31D6DDEAFE}" sibTransId="{32812F1B-E06A-44A0-A0D6-66FC9572C414}"/>
    <dgm:cxn modelId="{2F037DE0-EAFA-4F56-B2D9-0341CA23D216}" type="presOf" srcId="{F754BCBC-F9A7-4CCB-A113-4634279DAE9E}" destId="{262108C6-4613-4C7D-90FE-AFEB70633850}" srcOrd="0" destOrd="0" presId="urn:microsoft.com/office/officeart/2005/8/layout/pyramid2"/>
    <dgm:cxn modelId="{8FA7150A-BF85-46C3-924D-ED5A38E3D1C2}" srcId="{F754BCBC-F9A7-4CCB-A113-4634279DAE9E}" destId="{E776824B-7CE9-4E34-B6BF-490EFAF5E93B}" srcOrd="3" destOrd="0" parTransId="{4C155A06-7367-45B2-AD16-E934B68D5CC0}" sibTransId="{54581211-6CF4-40E6-89A6-843937D3FB80}"/>
    <dgm:cxn modelId="{FB4C1BBE-7008-487B-A75C-AAA9AF8CBFE1}" type="presOf" srcId="{91209D86-D778-4C0C-98D8-D120576F5436}" destId="{A412019F-F94B-4157-8357-15AA536478E4}" srcOrd="0" destOrd="0" presId="urn:microsoft.com/office/officeart/2005/8/layout/pyramid2"/>
    <dgm:cxn modelId="{64CE7A5D-926D-4040-9EFB-D8B7DFA8EE9D}" type="presOf" srcId="{E776824B-7CE9-4E34-B6BF-490EFAF5E93B}" destId="{DCCC298B-B902-4B84-AB9F-F2655E68BA89}" srcOrd="0" destOrd="0" presId="urn:microsoft.com/office/officeart/2005/8/layout/pyramid2"/>
    <dgm:cxn modelId="{813A3CD2-005B-4A96-B7E9-95DD32ACD281}" type="presOf" srcId="{8CF96DD0-2EF4-449A-8C73-627192904C50}" destId="{2DF65A3E-F724-41A6-9A04-26DDEE1EF66A}" srcOrd="0" destOrd="0" presId="urn:microsoft.com/office/officeart/2005/8/layout/pyramid2"/>
    <dgm:cxn modelId="{10AA7030-CB24-4502-8F17-52E3BC8A74F4}" srcId="{F754BCBC-F9A7-4CCB-A113-4634279DAE9E}" destId="{2DE4E760-6ADC-48DD-9383-AF7B5FFEED85}" srcOrd="2" destOrd="0" parTransId="{931BAC52-98FA-42A0-BE3F-8509FD625605}" sibTransId="{EEF63359-0FD6-49B9-98E6-FFD2866D6426}"/>
    <dgm:cxn modelId="{645BFE61-D19D-4602-AC93-E0FFDCC0CBFD}" srcId="{F754BCBC-F9A7-4CCB-A113-4634279DAE9E}" destId="{8CF96DD0-2EF4-449A-8C73-627192904C50}" srcOrd="0" destOrd="0" parTransId="{ACC1C369-62B5-4128-A963-C5B2263BBE9F}" sibTransId="{CA45A3B5-DE76-49D0-A3B1-DC8892BADAE7}"/>
    <dgm:cxn modelId="{48207818-671B-4750-B916-238DE72FC212}" type="presParOf" srcId="{262108C6-4613-4C7D-90FE-AFEB70633850}" destId="{443C4DC9-B58C-4678-843E-A614064E3ED4}" srcOrd="0" destOrd="0" presId="urn:microsoft.com/office/officeart/2005/8/layout/pyramid2"/>
    <dgm:cxn modelId="{9B4462D4-3322-4092-AD49-4E0BAF00B051}" type="presParOf" srcId="{262108C6-4613-4C7D-90FE-AFEB70633850}" destId="{7885AB89-A63F-4348-B620-875D5CB6A67B}" srcOrd="1" destOrd="0" presId="urn:microsoft.com/office/officeart/2005/8/layout/pyramid2"/>
    <dgm:cxn modelId="{6E94279F-6178-4DF6-88BB-E675399446D2}" type="presParOf" srcId="{7885AB89-A63F-4348-B620-875D5CB6A67B}" destId="{2DF65A3E-F724-41A6-9A04-26DDEE1EF66A}" srcOrd="0" destOrd="0" presId="urn:microsoft.com/office/officeart/2005/8/layout/pyramid2"/>
    <dgm:cxn modelId="{7AE17270-87DB-4DCA-A9D4-8575DDDC974B}" type="presParOf" srcId="{7885AB89-A63F-4348-B620-875D5CB6A67B}" destId="{BA7A92CD-B97C-4A6F-A6D0-6531DB966628}" srcOrd="1" destOrd="0" presId="urn:microsoft.com/office/officeart/2005/8/layout/pyramid2"/>
    <dgm:cxn modelId="{BC924FD7-0035-4CB1-87D6-AE5BE7BA1B61}" type="presParOf" srcId="{7885AB89-A63F-4348-B620-875D5CB6A67B}" destId="{A412019F-F94B-4157-8357-15AA536478E4}" srcOrd="2" destOrd="0" presId="urn:microsoft.com/office/officeart/2005/8/layout/pyramid2"/>
    <dgm:cxn modelId="{10A388DA-148B-4F36-BF16-95C4564AEC86}" type="presParOf" srcId="{7885AB89-A63F-4348-B620-875D5CB6A67B}" destId="{E165BD9B-59BC-4E75-A572-A8946D8AC592}" srcOrd="3" destOrd="0" presId="urn:microsoft.com/office/officeart/2005/8/layout/pyramid2"/>
    <dgm:cxn modelId="{C9A3898B-3F26-4F54-AB96-8D36D610560A}" type="presParOf" srcId="{7885AB89-A63F-4348-B620-875D5CB6A67B}" destId="{509D84AE-EC79-4874-8397-E6C5A495B1DA}" srcOrd="4" destOrd="0" presId="urn:microsoft.com/office/officeart/2005/8/layout/pyramid2"/>
    <dgm:cxn modelId="{F6377345-3DDD-4D4C-B2C4-A005A7178AC6}" type="presParOf" srcId="{7885AB89-A63F-4348-B620-875D5CB6A67B}" destId="{259127F3-7A7F-461B-9041-A35FE67001D3}" srcOrd="5" destOrd="0" presId="urn:microsoft.com/office/officeart/2005/8/layout/pyramid2"/>
    <dgm:cxn modelId="{5FB5D3D4-9E72-43B5-ACFB-3E944F3701E7}" type="presParOf" srcId="{7885AB89-A63F-4348-B620-875D5CB6A67B}" destId="{DCCC298B-B902-4B84-AB9F-F2655E68BA89}" srcOrd="6" destOrd="0" presId="urn:microsoft.com/office/officeart/2005/8/layout/pyramid2"/>
    <dgm:cxn modelId="{3F5FEC8F-B2D0-476D-974B-E986B435C43D}" type="presParOf" srcId="{7885AB89-A63F-4348-B620-875D5CB6A67B}" destId="{90EA696B-D65B-4954-BD72-E2157CF9EF9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5CCDC-189F-46E6-9D25-9131E4260DF1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826230-C10B-4C3B-936E-B43D62EEA497}">
      <dgm:prSet phldrT="[Текст]" custT="1"/>
      <dgm:spPr/>
      <dgm:t>
        <a:bodyPr/>
        <a:lstStyle/>
        <a:p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Основные белки, обеспечивающие вязкость слюны, участвуют в образовании мицелл слюны (структурной единицы слюны), благодаря способности связывать воду.</a:t>
          </a:r>
        </a:p>
        <a:p>
          <a:endParaRPr lang="ru-RU" sz="1700" dirty="0"/>
        </a:p>
      </dgm:t>
    </dgm:pt>
    <dgm:pt modelId="{99C52383-679A-42DD-94DF-A2705C3D1FA7}" type="parTrans" cxnId="{BED0B1E2-0493-444A-961B-A98F111D5E54}">
      <dgm:prSet/>
      <dgm:spPr/>
      <dgm:t>
        <a:bodyPr/>
        <a:lstStyle/>
        <a:p>
          <a:endParaRPr lang="ru-RU"/>
        </a:p>
      </dgm:t>
    </dgm:pt>
    <dgm:pt modelId="{261A6470-0955-402F-9F20-A6CFC61551B7}" type="sibTrans" cxnId="{BED0B1E2-0493-444A-961B-A98F111D5E54}">
      <dgm:prSet/>
      <dgm:spPr/>
      <dgm:t>
        <a:bodyPr/>
        <a:lstStyle/>
        <a:p>
          <a:endParaRPr lang="ru-RU"/>
        </a:p>
      </dgm:t>
    </dgm:pt>
    <dgm:pt modelId="{A6462A87-3CE0-4F72-A43E-6D2D805877D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Молекулы муцинов вместе с ББП образуют пелликулу зуба, которая защищает клетки ротовой полости от бактериальных, вирусных, химических и др. воздействий.</a:t>
          </a: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610F0728-695A-4CB8-92B7-55ED38316DF6}" type="parTrans" cxnId="{8AD64A83-2B3F-4DAD-95D2-A9A73C0C1500}">
      <dgm:prSet/>
      <dgm:spPr/>
      <dgm:t>
        <a:bodyPr/>
        <a:lstStyle/>
        <a:p>
          <a:endParaRPr lang="ru-RU"/>
        </a:p>
      </dgm:t>
    </dgm:pt>
    <dgm:pt modelId="{F60DCA17-EDCA-4240-ACD0-E107348FF0EA}" type="sibTrans" cxnId="{8AD64A83-2B3F-4DAD-95D2-A9A73C0C1500}">
      <dgm:prSet/>
      <dgm:spPr/>
      <dgm:t>
        <a:bodyPr/>
        <a:lstStyle/>
        <a:p>
          <a:endParaRPr lang="ru-RU"/>
        </a:p>
      </dgm:t>
    </dgm:pt>
    <dgm:pt modelId="{E063331B-758C-42C9-A183-D5E3D15F1E8E}">
      <dgm:prSet phldrT="[Текст]" custT="1"/>
      <dgm:spPr/>
      <dgm:t>
        <a:bodyPr/>
        <a:lstStyle/>
        <a:p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Они выполняют роль смазки не только в полости рта, но и в кишечнике, бронхах, семенной жидкости, влагалище.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43FFA6D-C973-49AA-AF36-A1EAC65E0A2A}" type="parTrans" cxnId="{073BA8C9-141A-466B-A6F1-117F70566C86}">
      <dgm:prSet/>
      <dgm:spPr/>
      <dgm:t>
        <a:bodyPr/>
        <a:lstStyle/>
        <a:p>
          <a:endParaRPr lang="ru-RU"/>
        </a:p>
      </dgm:t>
    </dgm:pt>
    <dgm:pt modelId="{21E11B13-6FBA-42E4-A4E8-8B709CAD8ACD}" type="sibTrans" cxnId="{073BA8C9-141A-466B-A6F1-117F70566C86}">
      <dgm:prSet/>
      <dgm:spPr/>
      <dgm:t>
        <a:bodyPr/>
        <a:lstStyle/>
        <a:p>
          <a:endParaRPr lang="ru-RU"/>
        </a:p>
      </dgm:t>
    </dgm:pt>
    <dgm:pt modelId="{6242FCB7-42E2-4AC0-9287-9B769D3A4846}" type="pres">
      <dgm:prSet presAssocID="{80C5CCDC-189F-46E6-9D25-9131E4260D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B69AB1-FFA0-4B91-B33A-C0E3E23191F6}" type="pres">
      <dgm:prSet presAssocID="{E3826230-C10B-4C3B-936E-B43D62EEA497}" presName="vertOne" presStyleCnt="0"/>
      <dgm:spPr/>
    </dgm:pt>
    <dgm:pt modelId="{A6B7F533-8D33-40E6-9DA6-B95B862744FE}" type="pres">
      <dgm:prSet presAssocID="{E3826230-C10B-4C3B-936E-B43D62EEA497}" presName="txOne" presStyleLbl="node0" presStyleIdx="0" presStyleCnt="1" custScaleX="67188" custScaleY="68161" custLinFactNeighborX="-21290" custLinFactNeighborY="61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4CD53F-AEA5-4A66-B52B-9BB9519150BD}" type="pres">
      <dgm:prSet presAssocID="{E3826230-C10B-4C3B-936E-B43D62EEA497}" presName="parTransOne" presStyleCnt="0"/>
      <dgm:spPr/>
    </dgm:pt>
    <dgm:pt modelId="{125AD10A-E23C-4CB0-A125-B01619316F17}" type="pres">
      <dgm:prSet presAssocID="{E3826230-C10B-4C3B-936E-B43D62EEA497}" presName="horzOne" presStyleCnt="0"/>
      <dgm:spPr/>
    </dgm:pt>
    <dgm:pt modelId="{6DD304E0-ABFF-4FAA-98DA-698ED910AA15}" type="pres">
      <dgm:prSet presAssocID="{A6462A87-3CE0-4F72-A43E-6D2D805877DC}" presName="vertTwo" presStyleCnt="0"/>
      <dgm:spPr/>
    </dgm:pt>
    <dgm:pt modelId="{A5D8C6DD-635A-4D0D-9A45-8553FB7A529B}" type="pres">
      <dgm:prSet presAssocID="{A6462A87-3CE0-4F72-A43E-6D2D805877D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A972ED-4042-485A-9088-40981EA472B2}" type="pres">
      <dgm:prSet presAssocID="{A6462A87-3CE0-4F72-A43E-6D2D805877DC}" presName="horzTwo" presStyleCnt="0"/>
      <dgm:spPr/>
    </dgm:pt>
    <dgm:pt modelId="{0E99210D-1490-46DF-979E-A9CC8D59D831}" type="pres">
      <dgm:prSet presAssocID="{F60DCA17-EDCA-4240-ACD0-E107348FF0EA}" presName="sibSpaceTwo" presStyleCnt="0"/>
      <dgm:spPr/>
    </dgm:pt>
    <dgm:pt modelId="{7205416E-3299-443B-9EA7-06D1D22B48A9}" type="pres">
      <dgm:prSet presAssocID="{E063331B-758C-42C9-A183-D5E3D15F1E8E}" presName="vertTwo" presStyleCnt="0"/>
      <dgm:spPr/>
    </dgm:pt>
    <dgm:pt modelId="{1A2A0B78-ACB7-4C9E-8388-0DDCC2F6548B}" type="pres">
      <dgm:prSet presAssocID="{E063331B-758C-42C9-A183-D5E3D15F1E8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492B95-D4DA-41BE-9371-98ADEA48436F}" type="pres">
      <dgm:prSet presAssocID="{E063331B-758C-42C9-A183-D5E3D15F1E8E}" presName="horzTwo" presStyleCnt="0"/>
      <dgm:spPr/>
    </dgm:pt>
  </dgm:ptLst>
  <dgm:cxnLst>
    <dgm:cxn modelId="{BED0B1E2-0493-444A-961B-A98F111D5E54}" srcId="{80C5CCDC-189F-46E6-9D25-9131E4260DF1}" destId="{E3826230-C10B-4C3B-936E-B43D62EEA497}" srcOrd="0" destOrd="0" parTransId="{99C52383-679A-42DD-94DF-A2705C3D1FA7}" sibTransId="{261A6470-0955-402F-9F20-A6CFC61551B7}"/>
    <dgm:cxn modelId="{073BA8C9-141A-466B-A6F1-117F70566C86}" srcId="{E3826230-C10B-4C3B-936E-B43D62EEA497}" destId="{E063331B-758C-42C9-A183-D5E3D15F1E8E}" srcOrd="1" destOrd="0" parTransId="{543FFA6D-C973-49AA-AF36-A1EAC65E0A2A}" sibTransId="{21E11B13-6FBA-42E4-A4E8-8B709CAD8ACD}"/>
    <dgm:cxn modelId="{0550C5A6-C595-4FE0-B02C-A920147B6B9C}" type="presOf" srcId="{80C5CCDC-189F-46E6-9D25-9131E4260DF1}" destId="{6242FCB7-42E2-4AC0-9287-9B769D3A4846}" srcOrd="0" destOrd="0" presId="urn:microsoft.com/office/officeart/2005/8/layout/hierarchy4"/>
    <dgm:cxn modelId="{908F61A3-526A-4FE9-AA03-5E97EC0E3584}" type="presOf" srcId="{E3826230-C10B-4C3B-936E-B43D62EEA497}" destId="{A6B7F533-8D33-40E6-9DA6-B95B862744FE}" srcOrd="0" destOrd="0" presId="urn:microsoft.com/office/officeart/2005/8/layout/hierarchy4"/>
    <dgm:cxn modelId="{835DFFBD-B814-4504-B55D-8984B20DEB3A}" type="presOf" srcId="{E063331B-758C-42C9-A183-D5E3D15F1E8E}" destId="{1A2A0B78-ACB7-4C9E-8388-0DDCC2F6548B}" srcOrd="0" destOrd="0" presId="urn:microsoft.com/office/officeart/2005/8/layout/hierarchy4"/>
    <dgm:cxn modelId="{8AD64A83-2B3F-4DAD-95D2-A9A73C0C1500}" srcId="{E3826230-C10B-4C3B-936E-B43D62EEA497}" destId="{A6462A87-3CE0-4F72-A43E-6D2D805877DC}" srcOrd="0" destOrd="0" parTransId="{610F0728-695A-4CB8-92B7-55ED38316DF6}" sibTransId="{F60DCA17-EDCA-4240-ACD0-E107348FF0EA}"/>
    <dgm:cxn modelId="{6A8A5013-F4B1-4140-AAB6-DE603B431EDB}" type="presOf" srcId="{A6462A87-3CE0-4F72-A43E-6D2D805877DC}" destId="{A5D8C6DD-635A-4D0D-9A45-8553FB7A529B}" srcOrd="0" destOrd="0" presId="urn:microsoft.com/office/officeart/2005/8/layout/hierarchy4"/>
    <dgm:cxn modelId="{01B41681-3E51-4D00-9B20-0BA7C3ACE695}" type="presParOf" srcId="{6242FCB7-42E2-4AC0-9287-9B769D3A4846}" destId="{B9B69AB1-FFA0-4B91-B33A-C0E3E23191F6}" srcOrd="0" destOrd="0" presId="urn:microsoft.com/office/officeart/2005/8/layout/hierarchy4"/>
    <dgm:cxn modelId="{30D281CA-918B-440E-B16F-6D30120F1C51}" type="presParOf" srcId="{B9B69AB1-FFA0-4B91-B33A-C0E3E23191F6}" destId="{A6B7F533-8D33-40E6-9DA6-B95B862744FE}" srcOrd="0" destOrd="0" presId="urn:microsoft.com/office/officeart/2005/8/layout/hierarchy4"/>
    <dgm:cxn modelId="{6BA0D387-E9D6-4135-888C-9A74BEF1EFFF}" type="presParOf" srcId="{B9B69AB1-FFA0-4B91-B33A-C0E3E23191F6}" destId="{404CD53F-AEA5-4A66-B52B-9BB9519150BD}" srcOrd="1" destOrd="0" presId="urn:microsoft.com/office/officeart/2005/8/layout/hierarchy4"/>
    <dgm:cxn modelId="{E607721A-62DA-4F7C-8555-929EFCAD9198}" type="presParOf" srcId="{B9B69AB1-FFA0-4B91-B33A-C0E3E23191F6}" destId="{125AD10A-E23C-4CB0-A125-B01619316F17}" srcOrd="2" destOrd="0" presId="urn:microsoft.com/office/officeart/2005/8/layout/hierarchy4"/>
    <dgm:cxn modelId="{2AFFCD49-7A07-45FB-8B8E-D90A38648ADA}" type="presParOf" srcId="{125AD10A-E23C-4CB0-A125-B01619316F17}" destId="{6DD304E0-ABFF-4FAA-98DA-698ED910AA15}" srcOrd="0" destOrd="0" presId="urn:microsoft.com/office/officeart/2005/8/layout/hierarchy4"/>
    <dgm:cxn modelId="{46E6F09A-5617-43AA-BB30-1521B5FACEFD}" type="presParOf" srcId="{6DD304E0-ABFF-4FAA-98DA-698ED910AA15}" destId="{A5D8C6DD-635A-4D0D-9A45-8553FB7A529B}" srcOrd="0" destOrd="0" presId="urn:microsoft.com/office/officeart/2005/8/layout/hierarchy4"/>
    <dgm:cxn modelId="{6F13413D-0DA9-4580-9B84-180E52468DA9}" type="presParOf" srcId="{6DD304E0-ABFF-4FAA-98DA-698ED910AA15}" destId="{2FA972ED-4042-485A-9088-40981EA472B2}" srcOrd="1" destOrd="0" presId="urn:microsoft.com/office/officeart/2005/8/layout/hierarchy4"/>
    <dgm:cxn modelId="{64F1D7C6-0EE8-4DD7-8AF1-9AF1341EB393}" type="presParOf" srcId="{125AD10A-E23C-4CB0-A125-B01619316F17}" destId="{0E99210D-1490-46DF-979E-A9CC8D59D831}" srcOrd="1" destOrd="0" presId="urn:microsoft.com/office/officeart/2005/8/layout/hierarchy4"/>
    <dgm:cxn modelId="{A5870C51-F596-4C95-B17F-F0BC668F3A9A}" type="presParOf" srcId="{125AD10A-E23C-4CB0-A125-B01619316F17}" destId="{7205416E-3299-443B-9EA7-06D1D22B48A9}" srcOrd="2" destOrd="0" presId="urn:microsoft.com/office/officeart/2005/8/layout/hierarchy4"/>
    <dgm:cxn modelId="{8E93CDBD-82F1-4CA3-A138-01DECBE03540}" type="presParOf" srcId="{7205416E-3299-443B-9EA7-06D1D22B48A9}" destId="{1A2A0B78-ACB7-4C9E-8388-0DDCC2F6548B}" srcOrd="0" destOrd="0" presId="urn:microsoft.com/office/officeart/2005/8/layout/hierarchy4"/>
    <dgm:cxn modelId="{FAF0CEA4-06AA-42A0-95BA-DBC53E9097F3}" type="presParOf" srcId="{7205416E-3299-443B-9EA7-06D1D22B48A9}" destId="{0D492B95-D4DA-41BE-9371-98ADEA4843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16C6FA-EDDA-4ECF-A604-FDD9F36369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67C78-756B-4A29-8E08-0DCA8922261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Защитные механизмы полости рта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B0D10A7-1BF4-4ABB-B0C9-52992509BFC6}" type="parTrans" cxnId="{4DE908BF-92F5-4C33-8165-49AF81D4BA8E}">
      <dgm:prSet/>
      <dgm:spPr/>
      <dgm:t>
        <a:bodyPr/>
        <a:lstStyle/>
        <a:p>
          <a:endParaRPr lang="ru-RU"/>
        </a:p>
      </dgm:t>
    </dgm:pt>
    <dgm:pt modelId="{3E994D65-2DB8-43F1-9E9D-86E301A5578F}" type="sibTrans" cxnId="{4DE908BF-92F5-4C33-8165-49AF81D4BA8E}">
      <dgm:prSet/>
      <dgm:spPr/>
      <dgm:t>
        <a:bodyPr/>
        <a:lstStyle/>
        <a:p>
          <a:endParaRPr lang="ru-RU"/>
        </a:p>
      </dgm:t>
    </dgm:pt>
    <dgm:pt modelId="{DF69148C-BC89-408B-A8DB-E5AB381C7B6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Неспецифическая </a:t>
          </a:r>
          <a:r>
            <a:rPr lang="ru-RU" sz="2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резистентность</a:t>
          </a:r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F5C12B7-1723-48B2-A649-A218FE17EAA2}" type="parTrans" cxnId="{745641BC-4219-4F27-9DA8-CF96ADE39E2D}">
      <dgm:prSet/>
      <dgm:spPr/>
      <dgm:t>
        <a:bodyPr/>
        <a:lstStyle/>
        <a:p>
          <a:endParaRPr lang="ru-RU"/>
        </a:p>
      </dgm:t>
    </dgm:pt>
    <dgm:pt modelId="{0B263B45-1330-438E-9C9E-055FBC37DDDA}" type="sibTrans" cxnId="{745641BC-4219-4F27-9DA8-CF96ADE39E2D}">
      <dgm:prSet/>
      <dgm:spPr/>
      <dgm:t>
        <a:bodyPr/>
        <a:lstStyle/>
        <a:p>
          <a:endParaRPr lang="ru-RU"/>
        </a:p>
      </dgm:t>
    </dgm:pt>
    <dgm:pt modelId="{A975B966-6207-436D-B163-19A706B6FE1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Химический механизм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F4A83A36-CF4B-428C-AC63-D8B507D1049C}" type="parTrans" cxnId="{34D70F79-AD84-4A28-B76E-3EE231BF1BB9}">
      <dgm:prSet/>
      <dgm:spPr/>
      <dgm:t>
        <a:bodyPr/>
        <a:lstStyle/>
        <a:p>
          <a:endParaRPr lang="ru-RU"/>
        </a:p>
      </dgm:t>
    </dgm:pt>
    <dgm:pt modelId="{AF1CD538-C7F8-41B7-9A21-5A02FEA1C5CE}" type="sibTrans" cxnId="{34D70F79-AD84-4A28-B76E-3EE231BF1BB9}">
      <dgm:prSet/>
      <dgm:spPr/>
      <dgm:t>
        <a:bodyPr/>
        <a:lstStyle/>
        <a:p>
          <a:endParaRPr lang="ru-RU"/>
        </a:p>
      </dgm:t>
    </dgm:pt>
    <dgm:pt modelId="{8A94BE9B-E92D-4D2D-B72B-700207EC7DC1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Физиологичес-кий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механизм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F807CC2-92B0-4BF0-8B7A-CBBF4E47794E}" type="parTrans" cxnId="{375F6F10-96A2-480F-9683-E53A53BC750A}">
      <dgm:prSet/>
      <dgm:spPr/>
      <dgm:t>
        <a:bodyPr/>
        <a:lstStyle/>
        <a:p>
          <a:endParaRPr lang="ru-RU"/>
        </a:p>
      </dgm:t>
    </dgm:pt>
    <dgm:pt modelId="{AA8C5B56-4CA5-445D-89A9-498548EE43D8}" type="sibTrans" cxnId="{375F6F10-96A2-480F-9683-E53A53BC750A}">
      <dgm:prSet/>
      <dgm:spPr/>
      <dgm:t>
        <a:bodyPr/>
        <a:lstStyle/>
        <a:p>
          <a:endParaRPr lang="ru-RU"/>
        </a:p>
      </dgm:t>
    </dgm:pt>
    <dgm:pt modelId="{BA52985B-5DE1-4688-AF20-0F08D6E9B6F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Специфическая защита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690D48C-8D5F-491C-AD68-10B06F9AC728}" type="parTrans" cxnId="{D6A58F83-A24E-4B61-9D81-AA16143BFCDC}">
      <dgm:prSet/>
      <dgm:spPr/>
      <dgm:t>
        <a:bodyPr/>
        <a:lstStyle/>
        <a:p>
          <a:endParaRPr lang="ru-RU"/>
        </a:p>
      </dgm:t>
    </dgm:pt>
    <dgm:pt modelId="{CE77D857-8C56-42AB-BBA5-E18FC3B071FE}" type="sibTrans" cxnId="{D6A58F83-A24E-4B61-9D81-AA16143BFCDC}">
      <dgm:prSet/>
      <dgm:spPr/>
      <dgm:t>
        <a:bodyPr/>
        <a:lstStyle/>
        <a:p>
          <a:endParaRPr lang="ru-RU"/>
        </a:p>
      </dgm:t>
    </dgm:pt>
    <dgm:pt modelId="{DF1C91BE-9759-4C63-86C0-56CE2A86BED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Иммунная защита (иммуноглобулины)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C887F4-234E-4B4B-997C-ECAB16E31B20}" type="parTrans" cxnId="{0C1B38EA-A191-44D8-946A-2E9715800A5F}">
      <dgm:prSet/>
      <dgm:spPr/>
      <dgm:t>
        <a:bodyPr/>
        <a:lstStyle/>
        <a:p>
          <a:endParaRPr lang="ru-RU"/>
        </a:p>
      </dgm:t>
    </dgm:pt>
    <dgm:pt modelId="{585BDCDE-82E8-4C1A-B378-09BEEEAB6CA4}" type="sibTrans" cxnId="{0C1B38EA-A191-44D8-946A-2E9715800A5F}">
      <dgm:prSet/>
      <dgm:spPr/>
      <dgm:t>
        <a:bodyPr/>
        <a:lstStyle/>
        <a:p>
          <a:endParaRPr lang="ru-RU"/>
        </a:p>
      </dgm:t>
    </dgm:pt>
    <dgm:pt modelId="{AC307919-D4C0-448B-ABA2-24BC2C9B9A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Механический механизм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66B2E3FF-F78E-4CA1-81B3-1B39FB1C0F3B}" type="parTrans" cxnId="{6D50B946-6CC3-4024-91D6-7CA9A6B516D1}">
      <dgm:prSet/>
      <dgm:spPr/>
      <dgm:t>
        <a:bodyPr/>
        <a:lstStyle/>
        <a:p>
          <a:endParaRPr lang="ru-RU"/>
        </a:p>
      </dgm:t>
    </dgm:pt>
    <dgm:pt modelId="{5CCC2AA9-278A-458A-B912-21B995FDD05C}" type="sibTrans" cxnId="{6D50B946-6CC3-4024-91D6-7CA9A6B516D1}">
      <dgm:prSet/>
      <dgm:spPr/>
      <dgm:t>
        <a:bodyPr/>
        <a:lstStyle/>
        <a:p>
          <a:endParaRPr lang="ru-RU"/>
        </a:p>
      </dgm:t>
    </dgm:pt>
    <dgm:pt modelId="{803F26BE-39F9-4214-8347-FCDA6E5B65C9}" type="pres">
      <dgm:prSet presAssocID="{1C16C6FA-EDDA-4ECF-A604-FDD9F36369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6A254C-48FA-49DB-9FD3-AAF229B80FE3}" type="pres">
      <dgm:prSet presAssocID="{76767C78-756B-4A29-8E08-0DCA89222611}" presName="hierRoot1" presStyleCnt="0"/>
      <dgm:spPr/>
    </dgm:pt>
    <dgm:pt modelId="{08006C98-BC38-4785-99D5-FE57644E053A}" type="pres">
      <dgm:prSet presAssocID="{76767C78-756B-4A29-8E08-0DCA89222611}" presName="composite" presStyleCnt="0"/>
      <dgm:spPr/>
    </dgm:pt>
    <dgm:pt modelId="{38CE6320-0E1E-4AD6-868B-AE5C7546BEA7}" type="pres">
      <dgm:prSet presAssocID="{76767C78-756B-4A29-8E08-0DCA89222611}" presName="background" presStyleLbl="node0" presStyleIdx="0" presStyleCnt="1"/>
      <dgm:spPr/>
    </dgm:pt>
    <dgm:pt modelId="{7D8C5810-AFF9-403E-A1D0-085B0189CDF7}" type="pres">
      <dgm:prSet presAssocID="{76767C78-756B-4A29-8E08-0DCA89222611}" presName="text" presStyleLbl="fgAcc0" presStyleIdx="0" presStyleCnt="1" custScaleX="365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95F51-E989-47A0-81EC-2D97AD305828}" type="pres">
      <dgm:prSet presAssocID="{76767C78-756B-4A29-8E08-0DCA89222611}" presName="hierChild2" presStyleCnt="0"/>
      <dgm:spPr/>
    </dgm:pt>
    <dgm:pt modelId="{C21D0D74-145B-4176-800E-83E95B7B3E56}" type="pres">
      <dgm:prSet presAssocID="{8F5C12B7-1723-48B2-A649-A218FE17EAA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1E1B32B-36B6-4EEB-A37B-A796C228A4C3}" type="pres">
      <dgm:prSet presAssocID="{DF69148C-BC89-408B-A8DB-E5AB381C7B6B}" presName="hierRoot2" presStyleCnt="0"/>
      <dgm:spPr/>
    </dgm:pt>
    <dgm:pt modelId="{74F564F1-4C59-4758-9F9F-F2980BB20FD5}" type="pres">
      <dgm:prSet presAssocID="{DF69148C-BC89-408B-A8DB-E5AB381C7B6B}" presName="composite2" presStyleCnt="0"/>
      <dgm:spPr/>
    </dgm:pt>
    <dgm:pt modelId="{2B4380B2-6180-48B2-8D77-96D818657EF5}" type="pres">
      <dgm:prSet presAssocID="{DF69148C-BC89-408B-A8DB-E5AB381C7B6B}" presName="background2" presStyleLbl="node2" presStyleIdx="0" presStyleCnt="2"/>
      <dgm:spPr/>
    </dgm:pt>
    <dgm:pt modelId="{F5C77D0E-BDAD-457D-AE7C-1EBDF27B4702}" type="pres">
      <dgm:prSet presAssocID="{DF69148C-BC89-408B-A8DB-E5AB381C7B6B}" presName="text2" presStyleLbl="fgAcc2" presStyleIdx="0" presStyleCnt="2" custScaleX="167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7AEDFE-0105-46E4-9270-E3A6E4C07974}" type="pres">
      <dgm:prSet presAssocID="{DF69148C-BC89-408B-A8DB-E5AB381C7B6B}" presName="hierChild3" presStyleCnt="0"/>
      <dgm:spPr/>
    </dgm:pt>
    <dgm:pt modelId="{E7124ADE-05F8-4575-BF6D-F5D311843DF0}" type="pres">
      <dgm:prSet presAssocID="{66B2E3FF-F78E-4CA1-81B3-1B39FB1C0F3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39477FD7-BF11-4330-84E9-08DBBCC4E48A}" type="pres">
      <dgm:prSet presAssocID="{AC307919-D4C0-448B-ABA2-24BC2C9B9A32}" presName="hierRoot3" presStyleCnt="0"/>
      <dgm:spPr/>
    </dgm:pt>
    <dgm:pt modelId="{1B8E1DAE-0098-48DD-AC16-B58836498486}" type="pres">
      <dgm:prSet presAssocID="{AC307919-D4C0-448B-ABA2-24BC2C9B9A32}" presName="composite3" presStyleCnt="0"/>
      <dgm:spPr/>
    </dgm:pt>
    <dgm:pt modelId="{6159E4C0-722F-4972-BCFC-08EEDF6492B5}" type="pres">
      <dgm:prSet presAssocID="{AC307919-D4C0-448B-ABA2-24BC2C9B9A32}" presName="background3" presStyleLbl="node3" presStyleIdx="0" presStyleCnt="4"/>
      <dgm:spPr/>
    </dgm:pt>
    <dgm:pt modelId="{A40AD5F3-0DCC-4092-9DBF-8A55673F059D}" type="pres">
      <dgm:prSet presAssocID="{AC307919-D4C0-448B-ABA2-24BC2C9B9A3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B7FC4-1CBF-412D-8F54-AE8B99DD72B6}" type="pres">
      <dgm:prSet presAssocID="{AC307919-D4C0-448B-ABA2-24BC2C9B9A32}" presName="hierChild4" presStyleCnt="0"/>
      <dgm:spPr/>
    </dgm:pt>
    <dgm:pt modelId="{B48A5CD5-EA93-4349-A994-DA17F6864591}" type="pres">
      <dgm:prSet presAssocID="{F4A83A36-CF4B-428C-AC63-D8B507D1049C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C404A62-2EE4-4D94-98A2-F75206A956AC}" type="pres">
      <dgm:prSet presAssocID="{A975B966-6207-436D-B163-19A706B6FE12}" presName="hierRoot3" presStyleCnt="0"/>
      <dgm:spPr/>
    </dgm:pt>
    <dgm:pt modelId="{65BA4D00-4BFA-41AF-B12B-53D796B9813E}" type="pres">
      <dgm:prSet presAssocID="{A975B966-6207-436D-B163-19A706B6FE12}" presName="composite3" presStyleCnt="0"/>
      <dgm:spPr/>
    </dgm:pt>
    <dgm:pt modelId="{C2B8E65A-6C64-46AC-A145-366CDEDB14C7}" type="pres">
      <dgm:prSet presAssocID="{A975B966-6207-436D-B163-19A706B6FE12}" presName="background3" presStyleLbl="node3" presStyleIdx="1" presStyleCnt="4"/>
      <dgm:spPr/>
    </dgm:pt>
    <dgm:pt modelId="{105239E1-C0BC-422E-97DF-42BA841579A9}" type="pres">
      <dgm:prSet presAssocID="{A975B966-6207-436D-B163-19A706B6FE1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495C6B-DA6A-45D0-B2F3-F66CBA20EC1B}" type="pres">
      <dgm:prSet presAssocID="{A975B966-6207-436D-B163-19A706B6FE12}" presName="hierChild4" presStyleCnt="0"/>
      <dgm:spPr/>
    </dgm:pt>
    <dgm:pt modelId="{7A76F26F-EDDE-424D-83D2-195835F2ECB3}" type="pres">
      <dgm:prSet presAssocID="{BF807CC2-92B0-4BF0-8B7A-CBBF4E47794E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110A4A7-C6B5-447F-A27C-C9E8167755C4}" type="pres">
      <dgm:prSet presAssocID="{8A94BE9B-E92D-4D2D-B72B-700207EC7DC1}" presName="hierRoot3" presStyleCnt="0"/>
      <dgm:spPr/>
    </dgm:pt>
    <dgm:pt modelId="{C90EADDE-1295-49D7-860E-95E523C8A0D6}" type="pres">
      <dgm:prSet presAssocID="{8A94BE9B-E92D-4D2D-B72B-700207EC7DC1}" presName="composite3" presStyleCnt="0"/>
      <dgm:spPr/>
    </dgm:pt>
    <dgm:pt modelId="{0AB73718-7E12-46F3-8C51-4C1CE22EF4C6}" type="pres">
      <dgm:prSet presAssocID="{8A94BE9B-E92D-4D2D-B72B-700207EC7DC1}" presName="background3" presStyleLbl="node3" presStyleIdx="2" presStyleCnt="4"/>
      <dgm:spPr/>
    </dgm:pt>
    <dgm:pt modelId="{2E1382FE-66CC-4188-BBB3-C7D29E138616}" type="pres">
      <dgm:prSet presAssocID="{8A94BE9B-E92D-4D2D-B72B-700207EC7DC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4BDAF-D41A-4A6D-B926-519B3F225743}" type="pres">
      <dgm:prSet presAssocID="{8A94BE9B-E92D-4D2D-B72B-700207EC7DC1}" presName="hierChild4" presStyleCnt="0"/>
      <dgm:spPr/>
    </dgm:pt>
    <dgm:pt modelId="{04DCB5CB-C874-4132-A4C4-7EC4AD68ADF0}" type="pres">
      <dgm:prSet presAssocID="{4690D48C-8D5F-491C-AD68-10B06F9AC72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20F3438-B0B8-45AD-B59A-63A61FFB5E7B}" type="pres">
      <dgm:prSet presAssocID="{BA52985B-5DE1-4688-AF20-0F08D6E9B6F2}" presName="hierRoot2" presStyleCnt="0"/>
      <dgm:spPr/>
    </dgm:pt>
    <dgm:pt modelId="{59447547-289F-4322-A963-5802D0123200}" type="pres">
      <dgm:prSet presAssocID="{BA52985B-5DE1-4688-AF20-0F08D6E9B6F2}" presName="composite2" presStyleCnt="0"/>
      <dgm:spPr/>
    </dgm:pt>
    <dgm:pt modelId="{22FE4C39-97B8-4F96-AC85-9F789B7B8992}" type="pres">
      <dgm:prSet presAssocID="{BA52985B-5DE1-4688-AF20-0F08D6E9B6F2}" presName="background2" presStyleLbl="node2" presStyleIdx="1" presStyleCnt="2"/>
      <dgm:spPr/>
    </dgm:pt>
    <dgm:pt modelId="{AE4CAE4C-CA0F-4EC1-994B-95E30F74BCCC}" type="pres">
      <dgm:prSet presAssocID="{BA52985B-5DE1-4688-AF20-0F08D6E9B6F2}" presName="text2" presStyleLbl="fgAcc2" presStyleIdx="1" presStyleCnt="2" custScaleX="221677" custLinFactNeighborX="-25" custLinFactNeighborY="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A07D0-1C8B-451F-B881-A40EE0B0AA15}" type="pres">
      <dgm:prSet presAssocID="{BA52985B-5DE1-4688-AF20-0F08D6E9B6F2}" presName="hierChild3" presStyleCnt="0"/>
      <dgm:spPr/>
    </dgm:pt>
    <dgm:pt modelId="{0843FA7D-281D-4508-9B5E-42A97540B386}" type="pres">
      <dgm:prSet presAssocID="{7AC887F4-234E-4B4B-997C-ECAB16E31B2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FBF7739-3290-4C20-89A5-8EE272DD2757}" type="pres">
      <dgm:prSet presAssocID="{DF1C91BE-9759-4C63-86C0-56CE2A86BEDE}" presName="hierRoot3" presStyleCnt="0"/>
      <dgm:spPr/>
    </dgm:pt>
    <dgm:pt modelId="{84CAB6C1-46EC-4BE1-A42B-F5EBDB26EE2F}" type="pres">
      <dgm:prSet presAssocID="{DF1C91BE-9759-4C63-86C0-56CE2A86BEDE}" presName="composite3" presStyleCnt="0"/>
      <dgm:spPr/>
    </dgm:pt>
    <dgm:pt modelId="{7B85FF4A-CD34-468E-8DA7-3E57C893C3B9}" type="pres">
      <dgm:prSet presAssocID="{DF1C91BE-9759-4C63-86C0-56CE2A86BEDE}" presName="background3" presStyleLbl="node3" presStyleIdx="3" presStyleCnt="4"/>
      <dgm:spPr/>
    </dgm:pt>
    <dgm:pt modelId="{D7CE7449-5836-4535-87B8-DB9E5312AEC0}" type="pres">
      <dgm:prSet presAssocID="{DF1C91BE-9759-4C63-86C0-56CE2A86BEDE}" presName="text3" presStyleLbl="fgAcc3" presStyleIdx="3" presStyleCnt="4" custScaleX="136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E693E9-47D1-4D9B-BC37-5D852F58D12F}" type="pres">
      <dgm:prSet presAssocID="{DF1C91BE-9759-4C63-86C0-56CE2A86BEDE}" presName="hierChild4" presStyleCnt="0"/>
      <dgm:spPr/>
    </dgm:pt>
  </dgm:ptLst>
  <dgm:cxnLst>
    <dgm:cxn modelId="{3E05BD7C-2B27-4641-8E7D-32511D685832}" type="presOf" srcId="{DF69148C-BC89-408B-A8DB-E5AB381C7B6B}" destId="{F5C77D0E-BDAD-457D-AE7C-1EBDF27B4702}" srcOrd="0" destOrd="0" presId="urn:microsoft.com/office/officeart/2005/8/layout/hierarchy1"/>
    <dgm:cxn modelId="{9C33DE90-01ED-483E-89F6-AEC1B9FC5D08}" type="presOf" srcId="{8A94BE9B-E92D-4D2D-B72B-700207EC7DC1}" destId="{2E1382FE-66CC-4188-BBB3-C7D29E138616}" srcOrd="0" destOrd="0" presId="urn:microsoft.com/office/officeart/2005/8/layout/hierarchy1"/>
    <dgm:cxn modelId="{0C1B38EA-A191-44D8-946A-2E9715800A5F}" srcId="{BA52985B-5DE1-4688-AF20-0F08D6E9B6F2}" destId="{DF1C91BE-9759-4C63-86C0-56CE2A86BEDE}" srcOrd="0" destOrd="0" parTransId="{7AC887F4-234E-4B4B-997C-ECAB16E31B20}" sibTransId="{585BDCDE-82E8-4C1A-B378-09BEEEAB6CA4}"/>
    <dgm:cxn modelId="{CF33EB73-E52D-46EC-BD96-4F8B196DC5FB}" type="presOf" srcId="{66B2E3FF-F78E-4CA1-81B3-1B39FB1C0F3B}" destId="{E7124ADE-05F8-4575-BF6D-F5D311843DF0}" srcOrd="0" destOrd="0" presId="urn:microsoft.com/office/officeart/2005/8/layout/hierarchy1"/>
    <dgm:cxn modelId="{D6A58F83-A24E-4B61-9D81-AA16143BFCDC}" srcId="{76767C78-756B-4A29-8E08-0DCA89222611}" destId="{BA52985B-5DE1-4688-AF20-0F08D6E9B6F2}" srcOrd="1" destOrd="0" parTransId="{4690D48C-8D5F-491C-AD68-10B06F9AC728}" sibTransId="{CE77D857-8C56-42AB-BBA5-E18FC3B071FE}"/>
    <dgm:cxn modelId="{4DE908BF-92F5-4C33-8165-49AF81D4BA8E}" srcId="{1C16C6FA-EDDA-4ECF-A604-FDD9F36369B8}" destId="{76767C78-756B-4A29-8E08-0DCA89222611}" srcOrd="0" destOrd="0" parTransId="{7B0D10A7-1BF4-4ABB-B0C9-52992509BFC6}" sibTransId="{3E994D65-2DB8-43F1-9E9D-86E301A5578F}"/>
    <dgm:cxn modelId="{7AF83432-2486-49CA-AF44-E3FD88EAEE95}" type="presOf" srcId="{F4A83A36-CF4B-428C-AC63-D8B507D1049C}" destId="{B48A5CD5-EA93-4349-A994-DA17F6864591}" srcOrd="0" destOrd="0" presId="urn:microsoft.com/office/officeart/2005/8/layout/hierarchy1"/>
    <dgm:cxn modelId="{34D70F79-AD84-4A28-B76E-3EE231BF1BB9}" srcId="{DF69148C-BC89-408B-A8DB-E5AB381C7B6B}" destId="{A975B966-6207-436D-B163-19A706B6FE12}" srcOrd="1" destOrd="0" parTransId="{F4A83A36-CF4B-428C-AC63-D8B507D1049C}" sibTransId="{AF1CD538-C7F8-41B7-9A21-5A02FEA1C5CE}"/>
    <dgm:cxn modelId="{D20B77E8-CDCA-4300-B142-83DFBC931603}" type="presOf" srcId="{8F5C12B7-1723-48B2-A649-A218FE17EAA2}" destId="{C21D0D74-145B-4176-800E-83E95B7B3E56}" srcOrd="0" destOrd="0" presId="urn:microsoft.com/office/officeart/2005/8/layout/hierarchy1"/>
    <dgm:cxn modelId="{7C9B2DE8-1805-4567-9BC5-120251DBD2A2}" type="presOf" srcId="{A975B966-6207-436D-B163-19A706B6FE12}" destId="{105239E1-C0BC-422E-97DF-42BA841579A9}" srcOrd="0" destOrd="0" presId="urn:microsoft.com/office/officeart/2005/8/layout/hierarchy1"/>
    <dgm:cxn modelId="{35C7B7CB-DB01-4F88-B149-276DFA239A4D}" type="presOf" srcId="{BF807CC2-92B0-4BF0-8B7A-CBBF4E47794E}" destId="{7A76F26F-EDDE-424D-83D2-195835F2ECB3}" srcOrd="0" destOrd="0" presId="urn:microsoft.com/office/officeart/2005/8/layout/hierarchy1"/>
    <dgm:cxn modelId="{375F6F10-96A2-480F-9683-E53A53BC750A}" srcId="{DF69148C-BC89-408B-A8DB-E5AB381C7B6B}" destId="{8A94BE9B-E92D-4D2D-B72B-700207EC7DC1}" srcOrd="2" destOrd="0" parTransId="{BF807CC2-92B0-4BF0-8B7A-CBBF4E47794E}" sibTransId="{AA8C5B56-4CA5-445D-89A9-498548EE43D8}"/>
    <dgm:cxn modelId="{745641BC-4219-4F27-9DA8-CF96ADE39E2D}" srcId="{76767C78-756B-4A29-8E08-0DCA89222611}" destId="{DF69148C-BC89-408B-A8DB-E5AB381C7B6B}" srcOrd="0" destOrd="0" parTransId="{8F5C12B7-1723-48B2-A649-A218FE17EAA2}" sibTransId="{0B263B45-1330-438E-9C9E-055FBC37DDDA}"/>
    <dgm:cxn modelId="{6D50B946-6CC3-4024-91D6-7CA9A6B516D1}" srcId="{DF69148C-BC89-408B-A8DB-E5AB381C7B6B}" destId="{AC307919-D4C0-448B-ABA2-24BC2C9B9A32}" srcOrd="0" destOrd="0" parTransId="{66B2E3FF-F78E-4CA1-81B3-1B39FB1C0F3B}" sibTransId="{5CCC2AA9-278A-458A-B912-21B995FDD05C}"/>
    <dgm:cxn modelId="{7A17EF95-0DAB-4A2B-8578-8C64D47CE97F}" type="presOf" srcId="{DF1C91BE-9759-4C63-86C0-56CE2A86BEDE}" destId="{D7CE7449-5836-4535-87B8-DB9E5312AEC0}" srcOrd="0" destOrd="0" presId="urn:microsoft.com/office/officeart/2005/8/layout/hierarchy1"/>
    <dgm:cxn modelId="{456A2F56-60BA-408F-A0A5-214C79F54B34}" type="presOf" srcId="{7AC887F4-234E-4B4B-997C-ECAB16E31B20}" destId="{0843FA7D-281D-4508-9B5E-42A97540B386}" srcOrd="0" destOrd="0" presId="urn:microsoft.com/office/officeart/2005/8/layout/hierarchy1"/>
    <dgm:cxn modelId="{1D7B2DFE-4B47-4F80-BFBD-97B9E06F7A6A}" type="presOf" srcId="{4690D48C-8D5F-491C-AD68-10B06F9AC728}" destId="{04DCB5CB-C874-4132-A4C4-7EC4AD68ADF0}" srcOrd="0" destOrd="0" presId="urn:microsoft.com/office/officeart/2005/8/layout/hierarchy1"/>
    <dgm:cxn modelId="{CF0EAB6C-81CF-4CD6-BCFF-856AF8BD97B7}" type="presOf" srcId="{1C16C6FA-EDDA-4ECF-A604-FDD9F36369B8}" destId="{803F26BE-39F9-4214-8347-FCDA6E5B65C9}" srcOrd="0" destOrd="0" presId="urn:microsoft.com/office/officeart/2005/8/layout/hierarchy1"/>
    <dgm:cxn modelId="{4EDDEC80-739E-4285-8831-F93F08B71631}" type="presOf" srcId="{AC307919-D4C0-448B-ABA2-24BC2C9B9A32}" destId="{A40AD5F3-0DCC-4092-9DBF-8A55673F059D}" srcOrd="0" destOrd="0" presId="urn:microsoft.com/office/officeart/2005/8/layout/hierarchy1"/>
    <dgm:cxn modelId="{BA7E07F1-CB81-43A4-842A-A4CB3E4D64A9}" type="presOf" srcId="{BA52985B-5DE1-4688-AF20-0F08D6E9B6F2}" destId="{AE4CAE4C-CA0F-4EC1-994B-95E30F74BCCC}" srcOrd="0" destOrd="0" presId="urn:microsoft.com/office/officeart/2005/8/layout/hierarchy1"/>
    <dgm:cxn modelId="{D26BB0E7-490F-47C4-9546-0A130B59D4B6}" type="presOf" srcId="{76767C78-756B-4A29-8E08-0DCA89222611}" destId="{7D8C5810-AFF9-403E-A1D0-085B0189CDF7}" srcOrd="0" destOrd="0" presId="urn:microsoft.com/office/officeart/2005/8/layout/hierarchy1"/>
    <dgm:cxn modelId="{D80E4D72-F6BD-407F-BB18-7D5ABD191FD3}" type="presParOf" srcId="{803F26BE-39F9-4214-8347-FCDA6E5B65C9}" destId="{526A254C-48FA-49DB-9FD3-AAF229B80FE3}" srcOrd="0" destOrd="0" presId="urn:microsoft.com/office/officeart/2005/8/layout/hierarchy1"/>
    <dgm:cxn modelId="{6BE2A066-8D30-42DA-BFC6-82C13A97A9E4}" type="presParOf" srcId="{526A254C-48FA-49DB-9FD3-AAF229B80FE3}" destId="{08006C98-BC38-4785-99D5-FE57644E053A}" srcOrd="0" destOrd="0" presId="urn:microsoft.com/office/officeart/2005/8/layout/hierarchy1"/>
    <dgm:cxn modelId="{769D4ECA-0682-40DF-AFE2-9CA85225AD51}" type="presParOf" srcId="{08006C98-BC38-4785-99D5-FE57644E053A}" destId="{38CE6320-0E1E-4AD6-868B-AE5C7546BEA7}" srcOrd="0" destOrd="0" presId="urn:microsoft.com/office/officeart/2005/8/layout/hierarchy1"/>
    <dgm:cxn modelId="{2A4D858E-5BB9-41EA-8B58-5EBFC902F41C}" type="presParOf" srcId="{08006C98-BC38-4785-99D5-FE57644E053A}" destId="{7D8C5810-AFF9-403E-A1D0-085B0189CDF7}" srcOrd="1" destOrd="0" presId="urn:microsoft.com/office/officeart/2005/8/layout/hierarchy1"/>
    <dgm:cxn modelId="{670666A8-5A50-456E-B85B-6FA774B1B13A}" type="presParOf" srcId="{526A254C-48FA-49DB-9FD3-AAF229B80FE3}" destId="{E6295F51-E989-47A0-81EC-2D97AD305828}" srcOrd="1" destOrd="0" presId="urn:microsoft.com/office/officeart/2005/8/layout/hierarchy1"/>
    <dgm:cxn modelId="{75F4464F-6483-4540-A848-233A3E619B55}" type="presParOf" srcId="{E6295F51-E989-47A0-81EC-2D97AD305828}" destId="{C21D0D74-145B-4176-800E-83E95B7B3E56}" srcOrd="0" destOrd="0" presId="urn:microsoft.com/office/officeart/2005/8/layout/hierarchy1"/>
    <dgm:cxn modelId="{7260DAF1-7E93-4359-A698-68689FFCE99B}" type="presParOf" srcId="{E6295F51-E989-47A0-81EC-2D97AD305828}" destId="{A1E1B32B-36B6-4EEB-A37B-A796C228A4C3}" srcOrd="1" destOrd="0" presId="urn:microsoft.com/office/officeart/2005/8/layout/hierarchy1"/>
    <dgm:cxn modelId="{FA7FBE8A-0CE8-48D0-B2C1-ACBD2980F0C5}" type="presParOf" srcId="{A1E1B32B-36B6-4EEB-A37B-A796C228A4C3}" destId="{74F564F1-4C59-4758-9F9F-F2980BB20FD5}" srcOrd="0" destOrd="0" presId="urn:microsoft.com/office/officeart/2005/8/layout/hierarchy1"/>
    <dgm:cxn modelId="{C7AE0D6A-FB72-45F8-B048-CB49A0A48BA4}" type="presParOf" srcId="{74F564F1-4C59-4758-9F9F-F2980BB20FD5}" destId="{2B4380B2-6180-48B2-8D77-96D818657EF5}" srcOrd="0" destOrd="0" presId="urn:microsoft.com/office/officeart/2005/8/layout/hierarchy1"/>
    <dgm:cxn modelId="{50F4ED3A-F711-444A-B002-BAB0587E24B2}" type="presParOf" srcId="{74F564F1-4C59-4758-9F9F-F2980BB20FD5}" destId="{F5C77D0E-BDAD-457D-AE7C-1EBDF27B4702}" srcOrd="1" destOrd="0" presId="urn:microsoft.com/office/officeart/2005/8/layout/hierarchy1"/>
    <dgm:cxn modelId="{1F00B7F3-EBA9-45D3-9546-DEAFCEB7D8C1}" type="presParOf" srcId="{A1E1B32B-36B6-4EEB-A37B-A796C228A4C3}" destId="{167AEDFE-0105-46E4-9270-E3A6E4C07974}" srcOrd="1" destOrd="0" presId="urn:microsoft.com/office/officeart/2005/8/layout/hierarchy1"/>
    <dgm:cxn modelId="{1E255C8F-244A-43C2-89C3-EC1FA0B153A1}" type="presParOf" srcId="{167AEDFE-0105-46E4-9270-E3A6E4C07974}" destId="{E7124ADE-05F8-4575-BF6D-F5D311843DF0}" srcOrd="0" destOrd="0" presId="urn:microsoft.com/office/officeart/2005/8/layout/hierarchy1"/>
    <dgm:cxn modelId="{EFD7390D-017D-4507-B9F4-7FBBFC1587B2}" type="presParOf" srcId="{167AEDFE-0105-46E4-9270-E3A6E4C07974}" destId="{39477FD7-BF11-4330-84E9-08DBBCC4E48A}" srcOrd="1" destOrd="0" presId="urn:microsoft.com/office/officeart/2005/8/layout/hierarchy1"/>
    <dgm:cxn modelId="{D9D77E53-BAA8-4BD8-A6A2-A9F610BAF010}" type="presParOf" srcId="{39477FD7-BF11-4330-84E9-08DBBCC4E48A}" destId="{1B8E1DAE-0098-48DD-AC16-B58836498486}" srcOrd="0" destOrd="0" presId="urn:microsoft.com/office/officeart/2005/8/layout/hierarchy1"/>
    <dgm:cxn modelId="{64A0C370-5D88-4EF0-8431-916EB450B7F8}" type="presParOf" srcId="{1B8E1DAE-0098-48DD-AC16-B58836498486}" destId="{6159E4C0-722F-4972-BCFC-08EEDF6492B5}" srcOrd="0" destOrd="0" presId="urn:microsoft.com/office/officeart/2005/8/layout/hierarchy1"/>
    <dgm:cxn modelId="{357E5BF9-8F5E-4909-8BE8-71224B4B5D4A}" type="presParOf" srcId="{1B8E1DAE-0098-48DD-AC16-B58836498486}" destId="{A40AD5F3-0DCC-4092-9DBF-8A55673F059D}" srcOrd="1" destOrd="0" presId="urn:microsoft.com/office/officeart/2005/8/layout/hierarchy1"/>
    <dgm:cxn modelId="{2CCD7869-4220-4CF5-B744-38238D4FCE53}" type="presParOf" srcId="{39477FD7-BF11-4330-84E9-08DBBCC4E48A}" destId="{453B7FC4-1CBF-412D-8F54-AE8B99DD72B6}" srcOrd="1" destOrd="0" presId="urn:microsoft.com/office/officeart/2005/8/layout/hierarchy1"/>
    <dgm:cxn modelId="{871A1D2D-416E-4EF2-9CC0-5D8BA578F572}" type="presParOf" srcId="{167AEDFE-0105-46E4-9270-E3A6E4C07974}" destId="{B48A5CD5-EA93-4349-A994-DA17F6864591}" srcOrd="2" destOrd="0" presId="urn:microsoft.com/office/officeart/2005/8/layout/hierarchy1"/>
    <dgm:cxn modelId="{B6FB2F57-64FA-4517-88C6-27BFFB2EEC3C}" type="presParOf" srcId="{167AEDFE-0105-46E4-9270-E3A6E4C07974}" destId="{6C404A62-2EE4-4D94-98A2-F75206A956AC}" srcOrd="3" destOrd="0" presId="urn:microsoft.com/office/officeart/2005/8/layout/hierarchy1"/>
    <dgm:cxn modelId="{3759780D-684B-4D2B-BC82-A099277CA934}" type="presParOf" srcId="{6C404A62-2EE4-4D94-98A2-F75206A956AC}" destId="{65BA4D00-4BFA-41AF-B12B-53D796B9813E}" srcOrd="0" destOrd="0" presId="urn:microsoft.com/office/officeart/2005/8/layout/hierarchy1"/>
    <dgm:cxn modelId="{E8E1705E-C4CB-4E98-8D27-06CEAE23E9A3}" type="presParOf" srcId="{65BA4D00-4BFA-41AF-B12B-53D796B9813E}" destId="{C2B8E65A-6C64-46AC-A145-366CDEDB14C7}" srcOrd="0" destOrd="0" presId="urn:microsoft.com/office/officeart/2005/8/layout/hierarchy1"/>
    <dgm:cxn modelId="{37477924-53E5-4EE9-AC10-1B79054B4E06}" type="presParOf" srcId="{65BA4D00-4BFA-41AF-B12B-53D796B9813E}" destId="{105239E1-C0BC-422E-97DF-42BA841579A9}" srcOrd="1" destOrd="0" presId="urn:microsoft.com/office/officeart/2005/8/layout/hierarchy1"/>
    <dgm:cxn modelId="{A8733B2A-3364-4126-8728-339E406F4F0B}" type="presParOf" srcId="{6C404A62-2EE4-4D94-98A2-F75206A956AC}" destId="{47495C6B-DA6A-45D0-B2F3-F66CBA20EC1B}" srcOrd="1" destOrd="0" presId="urn:microsoft.com/office/officeart/2005/8/layout/hierarchy1"/>
    <dgm:cxn modelId="{2D521643-6AAC-435A-8336-44D2E2FC671C}" type="presParOf" srcId="{167AEDFE-0105-46E4-9270-E3A6E4C07974}" destId="{7A76F26F-EDDE-424D-83D2-195835F2ECB3}" srcOrd="4" destOrd="0" presId="urn:microsoft.com/office/officeart/2005/8/layout/hierarchy1"/>
    <dgm:cxn modelId="{1B2380E2-32DF-4364-9167-1D7F27EBDE1C}" type="presParOf" srcId="{167AEDFE-0105-46E4-9270-E3A6E4C07974}" destId="{8110A4A7-C6B5-447F-A27C-C9E8167755C4}" srcOrd="5" destOrd="0" presId="urn:microsoft.com/office/officeart/2005/8/layout/hierarchy1"/>
    <dgm:cxn modelId="{4BF1FD8D-F848-44D0-BEE3-B2D03C02C7A9}" type="presParOf" srcId="{8110A4A7-C6B5-447F-A27C-C9E8167755C4}" destId="{C90EADDE-1295-49D7-860E-95E523C8A0D6}" srcOrd="0" destOrd="0" presId="urn:microsoft.com/office/officeart/2005/8/layout/hierarchy1"/>
    <dgm:cxn modelId="{F9D6E562-0A24-49E4-B3D0-3F35E7C4D89B}" type="presParOf" srcId="{C90EADDE-1295-49D7-860E-95E523C8A0D6}" destId="{0AB73718-7E12-46F3-8C51-4C1CE22EF4C6}" srcOrd="0" destOrd="0" presId="urn:microsoft.com/office/officeart/2005/8/layout/hierarchy1"/>
    <dgm:cxn modelId="{D88026A6-8BF0-4908-9CF1-273EAB5FA32C}" type="presParOf" srcId="{C90EADDE-1295-49D7-860E-95E523C8A0D6}" destId="{2E1382FE-66CC-4188-BBB3-C7D29E138616}" srcOrd="1" destOrd="0" presId="urn:microsoft.com/office/officeart/2005/8/layout/hierarchy1"/>
    <dgm:cxn modelId="{8E2D916D-9320-4301-8D95-C829F7F93A9A}" type="presParOf" srcId="{8110A4A7-C6B5-447F-A27C-C9E8167755C4}" destId="{5464BDAF-D41A-4A6D-B926-519B3F225743}" srcOrd="1" destOrd="0" presId="urn:microsoft.com/office/officeart/2005/8/layout/hierarchy1"/>
    <dgm:cxn modelId="{C0590793-1BE9-4720-90A3-1A4F3543372E}" type="presParOf" srcId="{E6295F51-E989-47A0-81EC-2D97AD305828}" destId="{04DCB5CB-C874-4132-A4C4-7EC4AD68ADF0}" srcOrd="2" destOrd="0" presId="urn:microsoft.com/office/officeart/2005/8/layout/hierarchy1"/>
    <dgm:cxn modelId="{136EC91F-C759-44C3-9EF4-522D45763C12}" type="presParOf" srcId="{E6295F51-E989-47A0-81EC-2D97AD305828}" destId="{320F3438-B0B8-45AD-B59A-63A61FFB5E7B}" srcOrd="3" destOrd="0" presId="urn:microsoft.com/office/officeart/2005/8/layout/hierarchy1"/>
    <dgm:cxn modelId="{B44ED5B7-A6ED-4DF5-A291-06C71062C4D6}" type="presParOf" srcId="{320F3438-B0B8-45AD-B59A-63A61FFB5E7B}" destId="{59447547-289F-4322-A963-5802D0123200}" srcOrd="0" destOrd="0" presId="urn:microsoft.com/office/officeart/2005/8/layout/hierarchy1"/>
    <dgm:cxn modelId="{373C0A3B-30E6-4988-98D0-2A33CE3D123F}" type="presParOf" srcId="{59447547-289F-4322-A963-5802D0123200}" destId="{22FE4C39-97B8-4F96-AC85-9F789B7B8992}" srcOrd="0" destOrd="0" presId="urn:microsoft.com/office/officeart/2005/8/layout/hierarchy1"/>
    <dgm:cxn modelId="{9F765FD2-0A30-49E0-AAEE-ABFD36C6977D}" type="presParOf" srcId="{59447547-289F-4322-A963-5802D0123200}" destId="{AE4CAE4C-CA0F-4EC1-994B-95E30F74BCCC}" srcOrd="1" destOrd="0" presId="urn:microsoft.com/office/officeart/2005/8/layout/hierarchy1"/>
    <dgm:cxn modelId="{79C87599-4B64-4BF8-884B-58C873D23A60}" type="presParOf" srcId="{320F3438-B0B8-45AD-B59A-63A61FFB5E7B}" destId="{2D9A07D0-1C8B-451F-B881-A40EE0B0AA15}" srcOrd="1" destOrd="0" presId="urn:microsoft.com/office/officeart/2005/8/layout/hierarchy1"/>
    <dgm:cxn modelId="{618B8A8D-B191-488C-9D8D-56B5C111FF46}" type="presParOf" srcId="{2D9A07D0-1C8B-451F-B881-A40EE0B0AA15}" destId="{0843FA7D-281D-4508-9B5E-42A97540B386}" srcOrd="0" destOrd="0" presId="urn:microsoft.com/office/officeart/2005/8/layout/hierarchy1"/>
    <dgm:cxn modelId="{B317E493-252A-4FB0-8B3D-1D17E44D120D}" type="presParOf" srcId="{2D9A07D0-1C8B-451F-B881-A40EE0B0AA15}" destId="{9FBF7739-3290-4C20-89A5-8EE272DD2757}" srcOrd="1" destOrd="0" presId="urn:microsoft.com/office/officeart/2005/8/layout/hierarchy1"/>
    <dgm:cxn modelId="{4B44FFE8-CCF5-46F5-A695-79B5B2DE1876}" type="presParOf" srcId="{9FBF7739-3290-4C20-89A5-8EE272DD2757}" destId="{84CAB6C1-46EC-4BE1-A42B-F5EBDB26EE2F}" srcOrd="0" destOrd="0" presId="urn:microsoft.com/office/officeart/2005/8/layout/hierarchy1"/>
    <dgm:cxn modelId="{273AC3DE-6E1A-484A-A2C5-B0B90B790C4A}" type="presParOf" srcId="{84CAB6C1-46EC-4BE1-A42B-F5EBDB26EE2F}" destId="{7B85FF4A-CD34-468E-8DA7-3E57C893C3B9}" srcOrd="0" destOrd="0" presId="urn:microsoft.com/office/officeart/2005/8/layout/hierarchy1"/>
    <dgm:cxn modelId="{2F3CCB70-AA46-4F07-9F74-C884BC583849}" type="presParOf" srcId="{84CAB6C1-46EC-4BE1-A42B-F5EBDB26EE2F}" destId="{D7CE7449-5836-4535-87B8-DB9E5312AEC0}" srcOrd="1" destOrd="0" presId="urn:microsoft.com/office/officeart/2005/8/layout/hierarchy1"/>
    <dgm:cxn modelId="{529388D8-644A-4160-A942-39A8C4A60FAB}" type="presParOf" srcId="{9FBF7739-3290-4C20-89A5-8EE272DD2757}" destId="{77E693E9-47D1-4D9B-BC37-5D852F58D1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A3E33-F208-458C-92F0-A847B021B218}">
      <dsp:nvSpPr>
        <dsp:cNvPr id="0" name=""/>
        <dsp:cNvSpPr/>
      </dsp:nvSpPr>
      <dsp:spPr>
        <a:xfrm>
          <a:off x="893421" y="760"/>
          <a:ext cx="2031239" cy="1218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белки, богатые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пролином</a:t>
          </a:r>
          <a:endParaRPr lang="ru-RU" alt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3421" y="760"/>
        <a:ext cx="2031239" cy="1218743"/>
      </dsp:txXfrm>
    </dsp:sp>
    <dsp:sp modelId="{79FA68E0-5A14-44C1-B61E-CBBD68D5F001}">
      <dsp:nvSpPr>
        <dsp:cNvPr id="0" name=""/>
        <dsp:cNvSpPr/>
      </dsp:nvSpPr>
      <dsp:spPr>
        <a:xfrm>
          <a:off x="3127784" y="760"/>
          <a:ext cx="2031239" cy="1218743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белки, богатые гистидином (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гистатины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27784" y="760"/>
        <a:ext cx="2031239" cy="1218743"/>
      </dsp:txXfrm>
    </dsp:sp>
    <dsp:sp modelId="{EE1C7A83-BEC0-4348-BB73-0765174CE346}">
      <dsp:nvSpPr>
        <dsp:cNvPr id="0" name=""/>
        <dsp:cNvSpPr/>
      </dsp:nvSpPr>
      <dsp:spPr>
        <a:xfrm>
          <a:off x="5362147" y="760"/>
          <a:ext cx="2031239" cy="1218743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белки, богатые тирозином (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стазерины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362147" y="760"/>
        <a:ext cx="2031239" cy="1218743"/>
      </dsp:txXfrm>
    </dsp:sp>
    <dsp:sp modelId="{9F68F69A-5031-4F62-9D5E-5AE3C4E569A9}">
      <dsp:nvSpPr>
        <dsp:cNvPr id="0" name=""/>
        <dsp:cNvSpPr/>
      </dsp:nvSpPr>
      <dsp:spPr>
        <a:xfrm>
          <a:off x="893421" y="1422628"/>
          <a:ext cx="2031239" cy="121874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цистатины</a:t>
          </a:r>
          <a:endParaRPr lang="ru-RU" alt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93421" y="1422628"/>
        <a:ext cx="2031239" cy="1218743"/>
      </dsp:txXfrm>
    </dsp:sp>
    <dsp:sp modelId="{CAEBF3B1-3BBC-499C-8EB7-B3A550C1A217}">
      <dsp:nvSpPr>
        <dsp:cNvPr id="0" name=""/>
        <dsp:cNvSpPr/>
      </dsp:nvSpPr>
      <dsp:spPr>
        <a:xfrm>
          <a:off x="3127784" y="1422628"/>
          <a:ext cx="2031239" cy="1218743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муцины</a:t>
          </a:r>
        </a:p>
      </dsp:txBody>
      <dsp:txXfrm>
        <a:off x="3127784" y="1422628"/>
        <a:ext cx="2031239" cy="1218743"/>
      </dsp:txXfrm>
    </dsp:sp>
    <dsp:sp modelId="{25C992CD-31A1-4027-A328-FD3F87D6F83B}">
      <dsp:nvSpPr>
        <dsp:cNvPr id="0" name=""/>
        <dsp:cNvSpPr/>
      </dsp:nvSpPr>
      <dsp:spPr>
        <a:xfrm>
          <a:off x="5362147" y="1422628"/>
          <a:ext cx="2031239" cy="1218743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иммуноглобулины (антитела)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2147" y="1422628"/>
        <a:ext cx="2031239" cy="1218743"/>
      </dsp:txXfrm>
    </dsp:sp>
    <dsp:sp modelId="{6678E366-3E57-46C8-8E23-6ADC3A505E9D}">
      <dsp:nvSpPr>
        <dsp:cNvPr id="0" name=""/>
        <dsp:cNvSpPr/>
      </dsp:nvSpPr>
      <dsp:spPr>
        <a:xfrm>
          <a:off x="3127784" y="2844495"/>
          <a:ext cx="2031239" cy="121874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ферменты слюны</a:t>
          </a:r>
          <a:r>
            <a:rPr lang="ru-RU" alt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27784" y="2844495"/>
        <a:ext cx="2031239" cy="1218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EBEA-9524-4CF6-914F-05AA37FF6C1C}">
      <dsp:nvSpPr>
        <dsp:cNvPr id="0" name=""/>
        <dsp:cNvSpPr/>
      </dsp:nvSpPr>
      <dsp:spPr>
        <a:xfrm>
          <a:off x="0" y="0"/>
          <a:ext cx="9144000" cy="298965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7A8E2-AD1F-4818-B6A1-D1EA0DE93BF0}">
      <dsp:nvSpPr>
        <dsp:cNvPr id="0" name=""/>
        <dsp:cNvSpPr/>
      </dsp:nvSpPr>
      <dsp:spPr>
        <a:xfrm>
          <a:off x="357159" y="0"/>
          <a:ext cx="2640210" cy="17952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C30B70-9E94-43D2-8B3D-0E1F6084F670}">
      <dsp:nvSpPr>
        <dsp:cNvPr id="0" name=""/>
        <dsp:cNvSpPr/>
      </dsp:nvSpPr>
      <dsp:spPr>
        <a:xfrm rot="10800000">
          <a:off x="285725" y="1969016"/>
          <a:ext cx="2777422" cy="46746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Кислые ББП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первыми осаждаются на эмаль  и начинают формировать пелликулу зуба (т.к. связываться  </a:t>
          </a:r>
          <a:r>
            <a:rPr lang="ru-RU" alt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Са++</a:t>
          </a: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отрицательными концами);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регулируют поступление ионов кальция и фосфатов в эмаль (препятствуют деминерализации)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связывают микроорганизмы полости рта  и ускоряют образование зубного налета</a:t>
          </a:r>
          <a:endParaRPr lang="ru-RU" sz="18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71140" y="1969016"/>
        <a:ext cx="2606592" cy="4589255"/>
      </dsp:txXfrm>
    </dsp:sp>
    <dsp:sp modelId="{CF3B4CA5-2472-4212-9A90-945879726579}">
      <dsp:nvSpPr>
        <dsp:cNvPr id="0" name=""/>
        <dsp:cNvSpPr/>
      </dsp:nvSpPr>
      <dsp:spPr>
        <a:xfrm>
          <a:off x="3286121" y="0"/>
          <a:ext cx="2690071" cy="1827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757029-7F8C-4484-A29F-C4E5824EB5F6}">
      <dsp:nvSpPr>
        <dsp:cNvPr id="0" name=""/>
        <dsp:cNvSpPr/>
      </dsp:nvSpPr>
      <dsp:spPr>
        <a:xfrm rot="10800000">
          <a:off x="3304159" y="1928703"/>
          <a:ext cx="2704139" cy="47149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ББП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обладают антибактериальной активностью (взаимодействуют с мембраной стрептококков, нарушают ее проницаемость и вызывают их гибель)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защищают оболочку полости рта от </a:t>
          </a:r>
          <a:r>
            <a:rPr lang="ru-RU" alt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таннинов</a:t>
          </a: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пищи (</a:t>
          </a:r>
          <a:r>
            <a:rPr lang="ru-RU" alt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Таннины</a:t>
          </a: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связывают (дубят) белки и полисахариды полости рта и мешают выполнению их функций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387321" y="1928703"/>
        <a:ext cx="2537815" cy="4631812"/>
      </dsp:txXfrm>
    </dsp:sp>
    <dsp:sp modelId="{490FDBDF-55B9-4289-96D1-1605C8AAD2F0}">
      <dsp:nvSpPr>
        <dsp:cNvPr id="0" name=""/>
        <dsp:cNvSpPr/>
      </dsp:nvSpPr>
      <dsp:spPr>
        <a:xfrm>
          <a:off x="6286516" y="0"/>
          <a:ext cx="2578991" cy="18321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E118D8-DDA6-4BAE-851A-7E2401BB2263}">
      <dsp:nvSpPr>
        <dsp:cNvPr id="0" name=""/>
        <dsp:cNvSpPr/>
      </dsp:nvSpPr>
      <dsp:spPr>
        <a:xfrm rot="10800000">
          <a:off x="6286516" y="1964485"/>
          <a:ext cx="2634037" cy="46435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Гликозилирован-ные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ББП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выступают в роли смазки, покрывая слизистые оболочки полости рта;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ускоряют образование пелликулы зуба и зубного налета, осаждаются на эмали зуба после кислых ББП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способствуют образованию комка пищи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367522" y="1964485"/>
        <a:ext cx="2472025" cy="4562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4DC9-B58C-4678-843E-A614064E3ED4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65A3E-F724-41A6-9A04-26DDEE1EF66A}">
      <dsp:nvSpPr>
        <dsp:cNvPr id="0" name=""/>
        <dsp:cNvSpPr/>
      </dsp:nvSpPr>
      <dsp:spPr>
        <a:xfrm>
          <a:off x="2000275" y="455150"/>
          <a:ext cx="6103971" cy="612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altLang="ru-RU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latin typeface="Times New Roman" pitchFamily="18" charset="0"/>
              <a:cs typeface="Times New Roman" pitchFamily="18" charset="0"/>
            </a:rPr>
            <a:t>Содержание гистидина достигает 25%, много аргинина и лизина и практически отсутствует </a:t>
          </a:r>
          <a:r>
            <a:rPr lang="ru-RU" altLang="ru-RU" sz="1800" b="1" kern="1200" dirty="0" err="1" smtClean="0">
              <a:latin typeface="Times New Roman" pitchFamily="18" charset="0"/>
              <a:cs typeface="Times New Roman" pitchFamily="18" charset="0"/>
            </a:rPr>
            <a:t>пролин</a:t>
          </a:r>
          <a:endParaRPr lang="ru-RU" altLang="ru-RU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altLang="ru-RU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030159" y="485034"/>
        <a:ext cx="6044203" cy="552411"/>
      </dsp:txXfrm>
    </dsp:sp>
    <dsp:sp modelId="{A412019F-F94B-4157-8357-15AA536478E4}">
      <dsp:nvSpPr>
        <dsp:cNvPr id="0" name=""/>
        <dsp:cNvSpPr/>
      </dsp:nvSpPr>
      <dsp:spPr>
        <a:xfrm>
          <a:off x="2000262" y="1099674"/>
          <a:ext cx="6057135" cy="688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latin typeface="Times New Roman" pitchFamily="18" charset="0"/>
              <a:cs typeface="Times New Roman" pitchFamily="18" charset="0"/>
            </a:rPr>
            <a:t>ББГ  невелики по молекулярной массе и в растворе не имеют постоянной </a:t>
          </a:r>
          <a:r>
            <a:rPr lang="ru-RU" altLang="ru-RU" sz="1800" b="1" kern="1200" dirty="0" err="1" smtClean="0">
              <a:latin typeface="Times New Roman" pitchFamily="18" charset="0"/>
              <a:cs typeface="Times New Roman" pitchFamily="18" charset="0"/>
            </a:rPr>
            <a:t>конформации</a:t>
          </a:r>
          <a:r>
            <a:rPr lang="ru-RU" alt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3876" y="1133288"/>
        <a:ext cx="5989907" cy="621368"/>
      </dsp:txXfrm>
    </dsp:sp>
    <dsp:sp modelId="{509D84AE-EC79-4874-8397-E6C5A495B1DA}">
      <dsp:nvSpPr>
        <dsp:cNvPr id="0" name=""/>
        <dsp:cNvSpPr/>
      </dsp:nvSpPr>
      <dsp:spPr>
        <a:xfrm>
          <a:off x="2000262" y="1820617"/>
          <a:ext cx="6105213" cy="8753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kern="1200" dirty="0" smtClean="0">
              <a:latin typeface="Times New Roman" pitchFamily="18" charset="0"/>
              <a:cs typeface="Times New Roman" pitchFamily="18" charset="0"/>
            </a:rPr>
            <a:t>Прочно связываясь с </a:t>
          </a:r>
          <a:r>
            <a:rPr lang="ru-RU" altLang="ru-RU" sz="1800" b="1" kern="1200" dirty="0" err="1" smtClean="0">
              <a:latin typeface="Times New Roman" pitchFamily="18" charset="0"/>
              <a:cs typeface="Times New Roman" pitchFamily="18" charset="0"/>
            </a:rPr>
            <a:t>гидроксиапатитами</a:t>
          </a:r>
          <a:r>
            <a:rPr lang="ru-RU" altLang="ru-RU" sz="1800" b="1" kern="1200" dirty="0" smtClean="0">
              <a:latin typeface="Times New Roman" pitchFamily="18" charset="0"/>
              <a:cs typeface="Times New Roman" pitchFamily="18" charset="0"/>
            </a:rPr>
            <a:t> эмали, участвуют в формировании пелликулы зуба  и гомеостазе эмали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042994" y="1863349"/>
        <a:ext cx="6019749" cy="789898"/>
      </dsp:txXfrm>
    </dsp:sp>
    <dsp:sp modelId="{DCCC298B-B902-4B84-AB9F-F2655E68BA89}">
      <dsp:nvSpPr>
        <dsp:cNvPr id="0" name=""/>
        <dsp:cNvSpPr/>
      </dsp:nvSpPr>
      <dsp:spPr>
        <a:xfrm>
          <a:off x="2000275" y="2728326"/>
          <a:ext cx="6057796" cy="88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latin typeface="Times New Roman" pitchFamily="18" charset="0"/>
              <a:cs typeface="Times New Roman" pitchFamily="18" charset="0"/>
            </a:rPr>
            <a:t>Участвуют в защите полости рта, проявляя противогрибковое, антивирусное  и </a:t>
          </a:r>
          <a:r>
            <a:rPr lang="ru-RU" altLang="ru-RU" sz="1800" b="1" kern="1200" dirty="0" err="1" smtClean="0">
              <a:latin typeface="Times New Roman" pitchFamily="18" charset="0"/>
              <a:cs typeface="Times New Roman" pitchFamily="18" charset="0"/>
            </a:rPr>
            <a:t>антимикробное</a:t>
          </a:r>
          <a:r>
            <a:rPr lang="ru-RU" altLang="ru-RU" sz="1800" b="1" kern="1200" dirty="0" smtClean="0">
              <a:latin typeface="Times New Roman" pitchFamily="18" charset="0"/>
              <a:cs typeface="Times New Roman" pitchFamily="18" charset="0"/>
            </a:rPr>
            <a:t> действие</a:t>
          </a:r>
        </a:p>
      </dsp:txBody>
      <dsp:txXfrm>
        <a:off x="2043654" y="2771705"/>
        <a:ext cx="5971038" cy="801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7F533-8D33-40E6-9DA6-B95B862744FE}">
      <dsp:nvSpPr>
        <dsp:cNvPr id="0" name=""/>
        <dsp:cNvSpPr/>
      </dsp:nvSpPr>
      <dsp:spPr>
        <a:xfrm>
          <a:off x="0" y="172094"/>
          <a:ext cx="5851403" cy="1941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Основные белки, обеспечивающие вязкость слюны, участвуют в образовании мицелл слюны (структурной единицы слюны), благодаря способности связывать воду.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6859" y="228953"/>
        <a:ext cx="5737685" cy="1827576"/>
      </dsp:txXfrm>
    </dsp:sp>
    <dsp:sp modelId="{A5D8C6DD-635A-4D0D-9A45-8553FB7A529B}">
      <dsp:nvSpPr>
        <dsp:cNvPr id="0" name=""/>
        <dsp:cNvSpPr/>
      </dsp:nvSpPr>
      <dsp:spPr>
        <a:xfrm>
          <a:off x="3217" y="2219675"/>
          <a:ext cx="4178983" cy="2848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Молекулы муцинов вместе с ББП образуют пелликулу зуба, которая защищает клетки ротовой полости от бактериальных, вирусных, химических и др. воздействий.</a:t>
          </a: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86635" y="2303093"/>
        <a:ext cx="4012147" cy="2681265"/>
      </dsp:txXfrm>
    </dsp:sp>
    <dsp:sp modelId="{1A2A0B78-ACB7-4C9E-8388-0DDCC2F6548B}">
      <dsp:nvSpPr>
        <dsp:cNvPr id="0" name=""/>
        <dsp:cNvSpPr/>
      </dsp:nvSpPr>
      <dsp:spPr>
        <a:xfrm>
          <a:off x="4533235" y="2219675"/>
          <a:ext cx="4178983" cy="2848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Они выполняют роль смазки не только в полости рта, но и в кишечнике, бронхах, семенной жидкости, влагалище.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6653" y="2303093"/>
        <a:ext cx="4012147" cy="2681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3FA7D-281D-4508-9B5E-42A97540B386}">
      <dsp:nvSpPr>
        <dsp:cNvPr id="0" name=""/>
        <dsp:cNvSpPr/>
      </dsp:nvSpPr>
      <dsp:spPr>
        <a:xfrm>
          <a:off x="6813780" y="2621091"/>
          <a:ext cx="91440" cy="449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835"/>
              </a:lnTo>
              <a:lnTo>
                <a:pt x="46114" y="303835"/>
              </a:lnTo>
              <a:lnTo>
                <a:pt x="46114" y="449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CB5CB-C874-4132-A4C4-7EC4AD68ADF0}">
      <dsp:nvSpPr>
        <dsp:cNvPr id="0" name=""/>
        <dsp:cNvSpPr/>
      </dsp:nvSpPr>
      <dsp:spPr>
        <a:xfrm>
          <a:off x="5001671" y="1151897"/>
          <a:ext cx="1857829" cy="46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24"/>
              </a:lnTo>
              <a:lnTo>
                <a:pt x="1857829" y="321424"/>
              </a:lnTo>
              <a:lnTo>
                <a:pt x="1857829" y="467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6F26F-EDDE-424D-83D2-195835F2ECB3}">
      <dsp:nvSpPr>
        <dsp:cNvPr id="0" name=""/>
        <dsp:cNvSpPr/>
      </dsp:nvSpPr>
      <dsp:spPr>
        <a:xfrm>
          <a:off x="2719973" y="2612297"/>
          <a:ext cx="1927920" cy="458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29"/>
              </a:lnTo>
              <a:lnTo>
                <a:pt x="1927920" y="312629"/>
              </a:lnTo>
              <a:lnTo>
                <a:pt x="1927920" y="4587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A5CD5-EA93-4349-A994-DA17F6864591}">
      <dsp:nvSpPr>
        <dsp:cNvPr id="0" name=""/>
        <dsp:cNvSpPr/>
      </dsp:nvSpPr>
      <dsp:spPr>
        <a:xfrm>
          <a:off x="2674253" y="2612297"/>
          <a:ext cx="91440" cy="458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7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24ADE-05F8-4575-BF6D-F5D311843DF0}">
      <dsp:nvSpPr>
        <dsp:cNvPr id="0" name=""/>
        <dsp:cNvSpPr/>
      </dsp:nvSpPr>
      <dsp:spPr>
        <a:xfrm>
          <a:off x="792052" y="2612297"/>
          <a:ext cx="1927920" cy="458757"/>
        </a:xfrm>
        <a:custGeom>
          <a:avLst/>
          <a:gdLst/>
          <a:ahLst/>
          <a:cxnLst/>
          <a:rect l="0" t="0" r="0" b="0"/>
          <a:pathLst>
            <a:path>
              <a:moveTo>
                <a:pt x="1927920" y="0"/>
              </a:moveTo>
              <a:lnTo>
                <a:pt x="1927920" y="312629"/>
              </a:lnTo>
              <a:lnTo>
                <a:pt x="0" y="312629"/>
              </a:lnTo>
              <a:lnTo>
                <a:pt x="0" y="4587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0D74-145B-4176-800E-83E95B7B3E56}">
      <dsp:nvSpPr>
        <dsp:cNvPr id="0" name=""/>
        <dsp:cNvSpPr/>
      </dsp:nvSpPr>
      <dsp:spPr>
        <a:xfrm>
          <a:off x="2719973" y="1151897"/>
          <a:ext cx="2281697" cy="458757"/>
        </a:xfrm>
        <a:custGeom>
          <a:avLst/>
          <a:gdLst/>
          <a:ahLst/>
          <a:cxnLst/>
          <a:rect l="0" t="0" r="0" b="0"/>
          <a:pathLst>
            <a:path>
              <a:moveTo>
                <a:pt x="2281697" y="0"/>
              </a:moveTo>
              <a:lnTo>
                <a:pt x="2281697" y="312629"/>
              </a:lnTo>
              <a:lnTo>
                <a:pt x="0" y="312629"/>
              </a:lnTo>
              <a:lnTo>
                <a:pt x="0" y="4587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E6320-0E1E-4AD6-868B-AE5C7546BEA7}">
      <dsp:nvSpPr>
        <dsp:cNvPr id="0" name=""/>
        <dsp:cNvSpPr/>
      </dsp:nvSpPr>
      <dsp:spPr>
        <a:xfrm>
          <a:off x="2120016" y="150254"/>
          <a:ext cx="5763308" cy="100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C5810-AFF9-403E-A1D0-085B0189CDF7}">
      <dsp:nvSpPr>
        <dsp:cNvPr id="0" name=""/>
        <dsp:cNvSpPr/>
      </dsp:nvSpPr>
      <dsp:spPr>
        <a:xfrm>
          <a:off x="2295282" y="316756"/>
          <a:ext cx="5763308" cy="1001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Защитные механизмы полости рта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4619" y="346093"/>
        <a:ext cx="5704634" cy="942968"/>
      </dsp:txXfrm>
    </dsp:sp>
    <dsp:sp modelId="{2B4380B2-6180-48B2-8D77-96D818657EF5}">
      <dsp:nvSpPr>
        <dsp:cNvPr id="0" name=""/>
        <dsp:cNvSpPr/>
      </dsp:nvSpPr>
      <dsp:spPr>
        <a:xfrm>
          <a:off x="1395092" y="1610654"/>
          <a:ext cx="2649762" cy="100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77D0E-BDAD-457D-AE7C-1EBDF27B4702}">
      <dsp:nvSpPr>
        <dsp:cNvPr id="0" name=""/>
        <dsp:cNvSpPr/>
      </dsp:nvSpPr>
      <dsp:spPr>
        <a:xfrm>
          <a:off x="1570358" y="1777156"/>
          <a:ext cx="2649762" cy="1001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Неспецифическая </a:t>
          </a:r>
          <a:r>
            <a:rPr lang="ru-RU" sz="2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резистентность</a:t>
          </a: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9695" y="1806493"/>
        <a:ext cx="2591088" cy="942968"/>
      </dsp:txXfrm>
    </dsp:sp>
    <dsp:sp modelId="{6159E4C0-722F-4972-BCFC-08EEDF6492B5}">
      <dsp:nvSpPr>
        <dsp:cNvPr id="0" name=""/>
        <dsp:cNvSpPr/>
      </dsp:nvSpPr>
      <dsp:spPr>
        <a:xfrm>
          <a:off x="3357" y="3071054"/>
          <a:ext cx="1577389" cy="100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AD5F3-0DCC-4092-9DBF-8A55673F059D}">
      <dsp:nvSpPr>
        <dsp:cNvPr id="0" name=""/>
        <dsp:cNvSpPr/>
      </dsp:nvSpPr>
      <dsp:spPr>
        <a:xfrm>
          <a:off x="178623" y="3237556"/>
          <a:ext cx="1577389" cy="1001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Механический механизм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07960" y="3266893"/>
        <a:ext cx="1518715" cy="942968"/>
      </dsp:txXfrm>
    </dsp:sp>
    <dsp:sp modelId="{C2B8E65A-6C64-46AC-A145-366CDEDB14C7}">
      <dsp:nvSpPr>
        <dsp:cNvPr id="0" name=""/>
        <dsp:cNvSpPr/>
      </dsp:nvSpPr>
      <dsp:spPr>
        <a:xfrm>
          <a:off x="1931278" y="3071054"/>
          <a:ext cx="1577389" cy="100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239E1-C0BC-422E-97DF-42BA841579A9}">
      <dsp:nvSpPr>
        <dsp:cNvPr id="0" name=""/>
        <dsp:cNvSpPr/>
      </dsp:nvSpPr>
      <dsp:spPr>
        <a:xfrm>
          <a:off x="2106544" y="3237556"/>
          <a:ext cx="1577389" cy="1001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Химический механизм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135881" y="3266893"/>
        <a:ext cx="1518715" cy="942968"/>
      </dsp:txXfrm>
    </dsp:sp>
    <dsp:sp modelId="{0AB73718-7E12-46F3-8C51-4C1CE22EF4C6}">
      <dsp:nvSpPr>
        <dsp:cNvPr id="0" name=""/>
        <dsp:cNvSpPr/>
      </dsp:nvSpPr>
      <dsp:spPr>
        <a:xfrm>
          <a:off x="3859199" y="3071054"/>
          <a:ext cx="1577389" cy="100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382FE-66CC-4188-BBB3-C7D29E138616}">
      <dsp:nvSpPr>
        <dsp:cNvPr id="0" name=""/>
        <dsp:cNvSpPr/>
      </dsp:nvSpPr>
      <dsp:spPr>
        <a:xfrm>
          <a:off x="4034465" y="3237556"/>
          <a:ext cx="1577389" cy="1001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Физиологичес-кий</a:t>
          </a: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механизм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3802" y="3266893"/>
        <a:ext cx="1518715" cy="942968"/>
      </dsp:txXfrm>
    </dsp:sp>
    <dsp:sp modelId="{22FE4C39-97B8-4F96-AC85-9F789B7B8992}">
      <dsp:nvSpPr>
        <dsp:cNvPr id="0" name=""/>
        <dsp:cNvSpPr/>
      </dsp:nvSpPr>
      <dsp:spPr>
        <a:xfrm>
          <a:off x="5111145" y="1619449"/>
          <a:ext cx="3496710" cy="100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CAE4C-CA0F-4EC1-994B-95E30F74BCCC}">
      <dsp:nvSpPr>
        <dsp:cNvPr id="0" name=""/>
        <dsp:cNvSpPr/>
      </dsp:nvSpPr>
      <dsp:spPr>
        <a:xfrm>
          <a:off x="5286411" y="1785951"/>
          <a:ext cx="3496710" cy="1001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Специфическая защита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5748" y="1815288"/>
        <a:ext cx="3438036" cy="942968"/>
      </dsp:txXfrm>
    </dsp:sp>
    <dsp:sp modelId="{7B85FF4A-CD34-468E-8DA7-3E57C893C3B9}">
      <dsp:nvSpPr>
        <dsp:cNvPr id="0" name=""/>
        <dsp:cNvSpPr/>
      </dsp:nvSpPr>
      <dsp:spPr>
        <a:xfrm>
          <a:off x="5787120" y="3071054"/>
          <a:ext cx="2145549" cy="100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E7449-5836-4535-87B8-DB9E5312AEC0}">
      <dsp:nvSpPr>
        <dsp:cNvPr id="0" name=""/>
        <dsp:cNvSpPr/>
      </dsp:nvSpPr>
      <dsp:spPr>
        <a:xfrm>
          <a:off x="5962385" y="3237556"/>
          <a:ext cx="2145549" cy="1001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Иммунная защита (иммуноглобулины)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1722" y="3266893"/>
        <a:ext cx="2086875" cy="942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77399A4-07E2-4885-8C76-DCF04824599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390C2EE-8244-4858-8796-F6B29821D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7841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362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5877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50303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2696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2434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2229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6926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0004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3081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6159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E1F64-0FB1-405A-96AE-06199D1E399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41226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6926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0004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3081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6159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29FAE-766F-4901-92D2-BC2A7DA3B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769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3214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0414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5592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60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7693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292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77023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8557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76578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26697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2790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59652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443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86486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6453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4150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728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5095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8992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428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0057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8170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1610-66D7-4CFA-8838-B421782963C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1367-2F18-4858-BAA7-FB3460B34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7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0AB5-79A2-43FB-B1D1-BF3869FE5307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AEE1-32BF-46CC-9F71-4753F746F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77D0-4E8F-47C4-9EC6-43CC68983A9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F74C-E427-4400-9708-AB93FB9D3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3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85DD-A763-4C18-BBF5-E8B88DD2373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A637-D422-43BA-AEA8-1808E01B0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0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6BE9-E27D-4B76-8B7E-BA8AF0F9DE2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0ADF-90BF-41C5-96F6-A1F05E4F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BE5D-E061-44E3-B76F-062544B2138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257D-6DA8-45D7-B27E-A9F55012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4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2ED5-BAC3-42F9-A9FB-AD7E0B93110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9AC3-B5FE-4C8F-B93F-33A8EB9C8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1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A2FA-E0A1-4BB9-9D35-6406979065A9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2DDD-0108-4E1C-BE48-E0CCC6126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4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2C4D-9C3E-48DE-8991-54AF11D075C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F49B-25DF-430F-8EDD-1EE4CD7AE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0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F525-E457-4553-8D76-50B5D13E3A0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7536-C2AB-42F7-9CF7-2284E43C4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DA9C-FF45-4CDF-BB97-36006808997E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5CD0-E6F4-4576-8DFB-63C21FDF8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2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C0688-7951-4C1C-9FA6-582DFD270BF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72B2D8-46FE-4BFA-B807-B2BD0FD00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commons/thumb/e/e7/Protein_CTSS_PDB_1glo.png/250px-Protein_CTSS_PDB_1glo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2636838"/>
            <a:ext cx="7773987" cy="2736850"/>
          </a:xfrm>
        </p:spPr>
        <p:txBody>
          <a:bodyPr/>
          <a:lstStyle/>
          <a:p>
            <a:pPr eaLnBrk="1" hangingPunct="1"/>
            <a:r>
              <a:rPr lang="ru-RU" alt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Биохимия жидкостей полости рта</a:t>
            </a:r>
            <a:br>
              <a:rPr lang="ru-RU" alt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6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5805488"/>
            <a:ext cx="7489825" cy="719137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Кафедра химии</a:t>
            </a:r>
          </a:p>
          <a:p>
            <a:pPr eaLnBrk="1" hangingPunct="1"/>
            <a:endParaRPr lang="ru-RU" alt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107950" y="188913"/>
            <a:ext cx="89281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-52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Федеральное государственное бюджетное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образовательное учреждение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высшего образования </a:t>
            </a:r>
            <a:br>
              <a:rPr lang="ru-RU" sz="1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«Оренбургский государственный медицинский университет»</a:t>
            </a:r>
            <a:br>
              <a:rPr lang="ru-RU" sz="1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Министерства здравоохранения Российской Федерации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Arial Black" pitchFamily="34" charset="0"/>
              </a:rPr>
            </a:b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Механизмы стимуляции и регуляторы слюноотделения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5184775" cy="51847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Регуляция секреции слюны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протекает, как безусловно рефлекторно, так и условно рефлекторно. При приеме пищи происходит раздражение механо-, термо- и хеморецепторов слизистой оболочки. Сигнал от этих рецепторов поступает в ЦНС (центр слюноотделения локализован в продолговатом мозге). По афферентным волокнам от ЦНС возбуждение доходит до слюнных желёз и они секретируют слюну.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1138"/>
            <a:ext cx="3887787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4806950" y="5084763"/>
            <a:ext cx="422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Слюноотделение регулируется парасимпатической и симпатической иннервацией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5184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 раздражении парасимпатической нервной системы выделяется ацетилхолин (рис.1.3). Ацетилхолин в ацинарных клетках связывается с рецептором и через G–белки активирует фосфолипазу С (флС), которая катализирует реакцию образования 1,4,5-инозитолтрифосфата (ИФ3) и диацилглицерола (ДАГ) из фосфатидилинозитолфосфата (ФИФ). Под действием ИФ3 внутри клеток повышается концентрация Са2+, открываются ионные каналы, что способствует образованию секрета.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ПАРАСИМПАТИЧЕСКАЯ РЕГУЛЯЦИЯ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11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Симпатическая регуляция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кругленный прямоугольник 4"/>
          <p:cNvSpPr>
            <a:spLocks noChangeArrowheads="1"/>
          </p:cNvSpPr>
          <p:nvPr/>
        </p:nvSpPr>
        <p:spPr bwMode="auto">
          <a:xfrm>
            <a:off x="165100" y="1046163"/>
            <a:ext cx="8799513" cy="5637212"/>
          </a:xfrm>
          <a:prstGeom prst="roundRect">
            <a:avLst>
              <a:gd name="adj" fmla="val 11338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500">
                <a:latin typeface="Times New Roman" pitchFamily="18" charset="0"/>
                <a:cs typeface="Times New Roman" pitchFamily="18" charset="0"/>
              </a:rPr>
              <a:t>При раздражении симпатической неровной системы выделяются адреналин и норадреналин. Они связываются с рецепторами и активируют аденилатциклазную сигнальную систему.</a:t>
            </a:r>
          </a:p>
          <a:p>
            <a:pPr algn="l"/>
            <a:r>
              <a:rPr lang="ru-RU" sz="2500">
                <a:latin typeface="Times New Roman" pitchFamily="18" charset="0"/>
                <a:cs typeface="Times New Roman" pitchFamily="18" charset="0"/>
              </a:rPr>
              <a:t>Активированная аденилатциклаза катализирует превращение АТФ в цАМФ, что сопровождается активацией протеинкиназы А. Она фосфорилирует специфические белки, стимулирующие формирование и высвобождение первичного секрета в слюнной проток.</a:t>
            </a:r>
          </a:p>
          <a:p>
            <a:pPr algn="l"/>
            <a:r>
              <a:rPr lang="ru-RU" sz="2500">
                <a:latin typeface="Times New Roman" pitchFamily="18" charset="0"/>
                <a:cs typeface="Times New Roman" pitchFamily="18" charset="0"/>
              </a:rPr>
              <a:t>Секреция слюны у человека регулируется также нейропептидами. Под действием нейропептида Р и вазоактивного кишечного полипептида в ацинарных клетках повышается концентрация Са2+, расширяются каналы, что способствует высвобождению секрета.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5722938" cy="221773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Слюна является одной из важнейших жидкостей организма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79388" y="2565400"/>
            <a:ext cx="8785225" cy="4125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В полости рта находится биологическая жидкость, которая называется смешанной слюной или ротовой жидкостью (в дальнейшем  слюна).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Слюна имеет органическую  и неорганическую составляющую.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Неорганическая составляющая слюны представлена макро и микроэлементами, которые могут находится в составе различных соединение или в ионизированной форме. Например: кальций, фосфаты, хлориды, сульфаты и т.д.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73050"/>
            <a:ext cx="313372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93775"/>
          </a:xfrm>
        </p:spPr>
        <p:txBody>
          <a:bodyPr/>
          <a:lstStyle/>
          <a:p>
            <a:pPr>
              <a:defRPr/>
            </a:pPr>
            <a:r>
              <a:rPr lang="ru-RU" alt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СЛЮНЫ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785225" cy="5113338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Минерализующая (минерализация зубов и обеспечение оптимального состояния для функционирования зубов)</a:t>
            </a:r>
          </a:p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Пищеварительная функция</a:t>
            </a:r>
          </a:p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Защитная функция (ферменты, белки, Ig)</a:t>
            </a:r>
          </a:p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Восприятие вкуса </a:t>
            </a:r>
          </a:p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Поддержание гомеостаза в полости рта (буферные системы слюны)</a:t>
            </a:r>
          </a:p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Выделительная функция (обмен веществами между кровью и слюной)</a:t>
            </a:r>
          </a:p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Регуляторная функция (содержит много биологически активных веществ)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80000"/>
              </a:lnSpc>
              <a:buFont typeface="Calibri" charset="-52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Принимает участие в очищении полости рта от остатков пищи, налета и бактерий.</a:t>
            </a: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5" cy="6515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6382"/>
                <a:gridCol w="6048843"/>
              </a:tblGrid>
              <a:tr h="396227">
                <a:tc gridSpan="2"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Защитные функции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822"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Смазка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Муцины, богатые пролином гликопротсины вода</a:t>
                      </a:r>
                    </a:p>
                  </a:txBody>
                  <a:tcPr marL="91443" marR="91443" marT="45717" marB="45717"/>
                </a:tc>
              </a:tr>
              <a:tr h="1368052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Противомикробная функция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Белки слюны: лизоцим, лактопероксидаза, муцины, лактоферрин, цистатины, гистатины, секреторный иммуноглобулин А; богатые пролином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гликоиротеины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</a:tr>
              <a:tr h="432016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Целостность слизистой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Муцины, электролиты, вода</a:t>
                      </a:r>
                    </a:p>
                  </a:txBody>
                  <a:tcPr marL="91443" marR="91443" marT="45717" marB="45717"/>
                </a:tc>
              </a:tr>
              <a:tr h="432016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Промывание/ очистка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Вода</a:t>
                      </a:r>
                    </a:p>
                  </a:txBody>
                  <a:tcPr marL="91443" marR="91443" marT="45717" marB="45717"/>
                </a:tc>
              </a:tr>
              <a:tr h="432016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Буферная функция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Бикарбонаты, ионы фосфата</a:t>
                      </a:r>
                    </a:p>
                  </a:txBody>
                  <a:tcPr marL="91443" marR="91443" marT="45717" marB="45717"/>
                </a:tc>
              </a:tr>
              <a:tr h="701021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Реминерализация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Кальций, фосфат, статхерин, анионные богатые пролином белки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</a:tr>
              <a:tr h="396227">
                <a:tc gridSpan="2"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Пищевая и речевая функции</a:t>
                      </a:r>
                    </a:p>
                  </a:txBody>
                  <a:tcPr marL="91443" marR="91443" marT="45717" marB="45717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27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Обработка пищи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Вода, муцины</a:t>
                      </a:r>
                    </a:p>
                  </a:txBody>
                  <a:tcPr marL="91443" marR="91443" marT="45717" marB="45717"/>
                </a:tc>
              </a:tr>
              <a:tr h="701021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Переваривание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Амилазы, липаза, рибонуклеаза, иротеазы, вода, муцины</a:t>
                      </a:r>
                    </a:p>
                  </a:txBody>
                  <a:tcPr marL="91443" marR="91443" marT="45717" marB="45717"/>
                </a:tc>
              </a:tr>
              <a:tr h="396227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Вкус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Вода, густин</a:t>
                      </a:r>
                    </a:p>
                  </a:txBody>
                  <a:tcPr marL="91443" marR="91443" marT="45717" marB="45717"/>
                </a:tc>
              </a:tr>
              <a:tr h="396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Вода, муцины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ХИМИЧЕСКИЙ СОСТАВ СЛЮНЫ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НЕОРГАНИЧЕСКИЕ КОМПОНЕНТЫ СЛЮНЫ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68313" y="1901825"/>
            <a:ext cx="8280400" cy="4926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Слюна - это бесцветная жидкость с плотностью 1,001-1,017 г/мл, обладающая высокой вязкостью. </a:t>
            </a:r>
          </a:p>
          <a:p>
            <a:pPr marL="0" indent="0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Основным компонентом слюны является вода (99,5%), а остальное - растворенные в ней минеральные и органические вещества. </a:t>
            </a:r>
          </a:p>
          <a:p>
            <a:pPr marL="0" indent="0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Минеральные вещества в большинстве случаев находятся в ионизированной форме, но могут быть и в связанной форме, например, с белками.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Неорганические вещества слюны в ммоль/л (по Т.П. Вавиловой)</a:t>
            </a:r>
          </a:p>
        </p:txBody>
      </p:sp>
      <p:graphicFrame>
        <p:nvGraphicFramePr>
          <p:cNvPr id="27884" name="Group 236"/>
          <p:cNvGraphicFramePr>
            <a:graphicFrameLocks noGrp="1"/>
          </p:cNvGraphicFramePr>
          <p:nvPr/>
        </p:nvGraphicFramePr>
        <p:xfrm>
          <a:off x="323850" y="1628775"/>
          <a:ext cx="8424863" cy="509905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938463"/>
              </a:tblGrid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Слюна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Плазма крови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+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6,6 - 24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130 - 150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K+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 – 25,6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3,6 - 5,0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Cl -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11 - 20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97 - 108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Ca2+ общ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Фн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6,5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1,6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 общ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7,0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НСО3-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20 - 60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SCN-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Сu2+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I-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F-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0,15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-5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-5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-5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-5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2E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D52EF"/>
                        </a:solidFill>
                        <a:effectLst/>
                        <a:latin typeface="Calibr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796338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Слюна представляет собой комплекс жидкостей, продуцируемых множеством специализированных желез, открывающихся в полость рта.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9225" y="1628775"/>
            <a:ext cx="5053013" cy="35845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Следует различать слюну и ротовую жидкость.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это секрет, полученный непосредственно из протоков слюнных желез.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Продукты секреции слюнных и слизистых желез 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lakecitieschurch.com/wp-content/uploads/2014/01/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96368"/>
            <a:ext cx="3444800" cy="344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8275" y="4941888"/>
            <a:ext cx="8796338" cy="181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совокупности с клетками слущенного эпителия, лейкоцитами, микроорганизмами, остатками пищи, а также десневой жидкостью образуют 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ротовую жидкость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3518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КАЛЬЦИЙ И ФОСФАТЫ</a:t>
            </a:r>
          </a:p>
        </p:txBody>
      </p:sp>
      <p:sp>
        <p:nvSpPr>
          <p:cNvPr id="21507" name="Rectangle 6"/>
          <p:cNvSpPr>
            <a:spLocks noGrp="1"/>
          </p:cNvSpPr>
          <p:nvPr>
            <p:ph type="body" idx="4294967295"/>
          </p:nvPr>
        </p:nvSpPr>
        <p:spPr>
          <a:xfrm>
            <a:off x="611188" y="1557338"/>
            <a:ext cx="8075612" cy="5040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Содержание ионов кальция в слюне находится в пределах 0,75 – 3,0 ммоль/л (как и в плазме). Кальций  может находиться в ионизированной (Са2+) или связанной с белками формах. 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Фосфаты содержатся в слюне в форме свободных ионов гидро- и дигидрофосфата, на долю которых приходится 70 – 95% общего фосфата. Содержание фосфатов в слюне выше, чем в крови.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/>
          </p:cNvSpPr>
          <p:nvPr>
            <p:ph type="title" idx="4294967295"/>
          </p:nvPr>
        </p:nvSpPr>
        <p:spPr>
          <a:xfrm>
            <a:off x="357158" y="714356"/>
            <a:ext cx="8291512" cy="928694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МИЦЕЛЛЯРНОЕ СТРОЕНИЕ</a:t>
            </a:r>
            <a:b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СЛЮНЫ – ЛЕЖИТ В ОСНОВЕ МИНЕРАЛИЗУЮЩЕЙ ФУНКЦИИ СЛЮНЫ.</a:t>
            </a:r>
          </a:p>
        </p:txBody>
      </p:sp>
      <p:sp>
        <p:nvSpPr>
          <p:cNvPr id="22531" name="Rectangle 6"/>
          <p:cNvSpPr>
            <a:spLocks noGrp="1"/>
          </p:cNvSpPr>
          <p:nvPr>
            <p:ph type="body" idx="4294967295"/>
          </p:nvPr>
        </p:nvSpPr>
        <p:spPr>
          <a:xfrm>
            <a:off x="500034" y="2214554"/>
            <a:ext cx="8229600" cy="449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Слюна перенасыщена ионами кальция и фосфата, однако это не приводит к отложению этих минералов на поверхности зуба. Этому препятствует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мицеллярное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строение слюны.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Мицеллы - коллоидные  образования (структурные единицы слюны), которые поддерживают соли кальция в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псевдорастворенном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состоянии.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4392613" cy="22177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МИЦЕЛЛЫ</a:t>
            </a:r>
          </a:p>
        </p:txBody>
      </p:sp>
      <p:sp>
        <p:nvSpPr>
          <p:cNvPr id="23555" name="Rectangle 9"/>
          <p:cNvSpPr>
            <a:spLocks noGrp="1"/>
          </p:cNvSpPr>
          <p:nvPr>
            <p:ph type="body" sz="half" idx="4294967295"/>
          </p:nvPr>
        </p:nvSpPr>
        <p:spPr>
          <a:xfrm>
            <a:off x="285721" y="2781300"/>
            <a:ext cx="8501122" cy="39338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Ядром мицелл является нерастворимый фосфат кальция Са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(РО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вокруг которого располагаются заряженные ионы кальция,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дигидрофосфаты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кальция, а также молекулы белков, основными из которых являются муцины 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стазерины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(на рисунке они изображены кругами и овалами).</a:t>
            </a:r>
          </a:p>
        </p:txBody>
      </p:sp>
      <p:pic>
        <p:nvPicPr>
          <p:cNvPr id="23556" name="Picture 10" descr="Нерастворимое ядро copy small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2852"/>
            <a:ext cx="4038600" cy="2493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354137"/>
          </a:xfrm>
          <a:prstGeom prst="roundRect">
            <a:avLst>
              <a:gd name="adj" fmla="val 26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НЕКОТОРЫХ ИОНОВ СЛЮНЫ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8244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Ионы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и  K+ вместе с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другими ионами определяют осмотическое давление, буферную емкость и устойчивость мицелл слюны.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Бикарбонаты являются компонентами буферной системы слюны.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Ионы фтора попадают в слюну из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десневой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бороздки, фтор ускоряет процессы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реминерализации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обладает ингибирующим действием на рост бактерий.</a:t>
            </a:r>
          </a:p>
          <a:p>
            <a:pPr eaLnBrk="1" hangingPunct="1"/>
            <a:endParaRPr lang="ru-RU" altLang="ru-RU" sz="28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3286124"/>
            <a:ext cx="1480128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42852"/>
            <a:ext cx="8578850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ОРГАНИЧЕСКИЕ КОМПОНЕНТЫ СЛЮНЫ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50825" y="1643050"/>
            <a:ext cx="8569325" cy="5072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Органические компоненты в слюне оставляют 0,8-6,0 г/л, что в 10-15 раз меньше, чем в крови. </a:t>
            </a:r>
          </a:p>
          <a:p>
            <a:pPr marL="0" indent="0" eaLnBrk="1" hangingPunct="1">
              <a:lnSpc>
                <a:spcPct val="9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Попадают в смешанную слюну из разных источников: </a:t>
            </a:r>
          </a:p>
          <a:p>
            <a:pPr marL="0" indent="0" eaLnBrk="1" hangingPunct="1">
              <a:lnSpc>
                <a:spcPct val="9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- слюнных желез (на рис.); </a:t>
            </a:r>
          </a:p>
          <a:p>
            <a:pPr marL="0" indent="0" eaLnBrk="1" hangingPunct="1">
              <a:lnSpc>
                <a:spcPct val="8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- клеток слизистой оболочки полости рта;</a:t>
            </a:r>
          </a:p>
          <a:p>
            <a:pPr marL="0" indent="0" eaLnBrk="1" hangingPunct="1">
              <a:lnSpc>
                <a:spcPct val="8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600" b="1" dirty="0" err="1" smtClean="0">
                <a:latin typeface="Times New Roman" pitchFamily="18" charset="0"/>
                <a:cs typeface="Times New Roman" pitchFamily="18" charset="0"/>
              </a:rPr>
              <a:t>десневой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бороздки 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лейкоциты)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- крови;</a:t>
            </a:r>
          </a:p>
          <a:p>
            <a:pPr marL="0" indent="0" eaLnBrk="1" hangingPunct="1">
              <a:lnSpc>
                <a:spcPct val="8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- клеток микроорганизмов.</a:t>
            </a:r>
          </a:p>
          <a:p>
            <a:pPr marL="0" indent="0" eaLnBrk="1" hangingPunct="1">
              <a:lnSpc>
                <a:spcPct val="8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Их количество зависит от</a:t>
            </a:r>
          </a:p>
          <a:p>
            <a:pPr marL="0" indent="0" eaLnBrk="1" hangingPunct="1">
              <a:lnSpc>
                <a:spcPct val="8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состояния ротовой полости </a:t>
            </a:r>
          </a:p>
          <a:p>
            <a:pPr marL="0" indent="0" eaLnBrk="1" hangingPunct="1">
              <a:lnSpc>
                <a:spcPct val="80000"/>
              </a:lnSpc>
              <a:buClr>
                <a:srgbClr val="9966FF"/>
              </a:buClr>
              <a:buSzPct val="80000"/>
              <a:buFont typeface="Arial" charset="0"/>
              <a:buNone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и всего организма в целом.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741864"/>
            <a:ext cx="2857520" cy="1786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Некоторые  белковые и небелковые вещества, входящие в состав слюны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48600" cy="5072062"/>
        </p:xfrm>
        <a:graphic>
          <a:graphicData uri="http://schemas.openxmlformats.org/drawingml/2006/table">
            <a:tbl>
              <a:tblPr/>
              <a:tblGrid>
                <a:gridCol w="4014787"/>
                <a:gridCol w="3833813"/>
              </a:tblGrid>
              <a:tr h="518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КОНЦЕНТРАЦИЯ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Общий белок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 – 3,0 г/л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Муцин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–2,7 г/л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Лизоцим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0,18 г/ 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Мочевая кислота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0,03 –0,17 моль/л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Мочевина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 –3,0 моль/л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Аммиак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2,6 моль/л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Холестерин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0,08 – 0,39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Глюкоза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0,62 –1,56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Лактат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– 40 мг/л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9389" y="188913"/>
            <a:ext cx="5106992" cy="1619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Органический состав слюны</a:t>
            </a:r>
            <a:r>
              <a:rPr lang="ru-RU" alt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537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Слюна содержит: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белки,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углеводы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липиды, небелковые азотистые соединения (мочевину, мочевую кислоту) витамины, гормоны, органические и  нуклеиновые кислоты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Органические вещества слюны можно условно разделить на 2 группы: белковой и небелковой природы.</a:t>
            </a:r>
          </a:p>
          <a:p>
            <a:pPr eaLnBrk="1" hangingPunct="1">
              <a:lnSpc>
                <a:spcPct val="70000"/>
              </a:lnSpc>
            </a:pPr>
            <a:endParaRPr lang="ru-RU" altLang="ru-RU" b="1" dirty="0" smtClean="0">
              <a:solidFill>
                <a:srgbClr val="2D52EF"/>
              </a:solidFill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altLang="ru-RU" b="1" dirty="0" smtClean="0">
              <a:solidFill>
                <a:srgbClr val="2D52EF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dirty="0" smtClean="0">
              <a:solidFill>
                <a:srgbClr val="2D52EF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3000" dirty="0" smtClean="0">
              <a:solidFill>
                <a:srgbClr val="2D52EF"/>
              </a:solidFill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0350"/>
            <a:ext cx="330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3817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электрофореза в слюне содержится до 500 различных белков, из них 120-150 называются </a:t>
            </a:r>
            <a:r>
              <a:rPr lang="ru-RU" alt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секреторными.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белков слюны являются</a:t>
            </a:r>
            <a:r>
              <a:rPr lang="ru-RU" altLang="ru-RU" sz="3600" b="1" dirty="0" smtClean="0">
                <a:solidFill>
                  <a:srgbClr val="2D52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гликопротеинами,</a:t>
            </a:r>
            <a:r>
              <a:rPr lang="ru-RU" altLang="ru-RU" sz="3600" b="1" dirty="0" smtClean="0">
                <a:solidFill>
                  <a:srgbClr val="2D52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обеспечивает вязкость слюне.</a:t>
            </a:r>
          </a:p>
          <a:p>
            <a:endParaRPr lang="ru-RU" altLang="ru-RU" sz="3600" dirty="0" smtClean="0"/>
          </a:p>
        </p:txBody>
      </p:sp>
      <p:pic>
        <p:nvPicPr>
          <p:cNvPr id="28675" name="Picture 7" descr="ANd9GcQzd0nimUcCFQKByjP4GmZKdj7P8bx8J3-ltaWTtqQtONctKIzmVgW3N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50403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40762" cy="122872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Белки слюны представлены п</a:t>
            </a:r>
            <a:r>
              <a:rPr lang="ru-RU" altLang="ru-RU" sz="32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олиморфными группами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28596" y="5286388"/>
            <a:ext cx="8607454" cy="1382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Некоторые белки существуют в единичной форме: фактор роста эпителия, фактор роста нервов,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лактоферрин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800" b="1" dirty="0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8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9700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5472113" cy="143986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altLang="ru-RU" sz="4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Белки, богатые </a:t>
            </a:r>
            <a:b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пролином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(ББП)</a:t>
            </a:r>
            <a:r>
              <a:rPr lang="ru-RU" altLang="ru-RU" b="1" dirty="0" smtClean="0">
                <a:solidFill>
                  <a:schemeClr val="tx2"/>
                </a:solidFill>
              </a:rPr>
              <a:t/>
            </a:r>
            <a:br>
              <a:rPr lang="ru-RU" altLang="ru-RU" b="1" dirty="0" smtClean="0">
                <a:solidFill>
                  <a:schemeClr val="tx2"/>
                </a:solidFill>
              </a:rPr>
            </a:br>
            <a:endParaRPr lang="ru-RU" altLang="ru-RU" b="1" dirty="0" smtClean="0">
              <a:solidFill>
                <a:schemeClr val="tx2"/>
              </a:solidFill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250825" y="1928803"/>
            <a:ext cx="8281988" cy="474028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Выделяются, в основном, с секретом околоушных слюнных желез. Выполняют минерализующую и защитную функции.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ББП составляют  70% всех белков секрета и подразделяются на 3 группы: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Кислые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Гликозилированные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этих белках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пролина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глицина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глутамина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от 70% до 90% от всех аминокислотных остатков.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ru-RU" b="1" dirty="0" smtClean="0">
              <a:solidFill>
                <a:srgbClr val="2D52EF"/>
              </a:solidFill>
              <a:latin typeface="Arial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2892425" cy="172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СЛЮННЫЕ ЖЕЛЕЗЫ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496300" cy="2879725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Различают три пары больших слюнных желез: околоушные, поднижнечелюстные и подъязычные и малые слюнные железы — щечные, губные, язычные, твердого и мягкого неба. Большие слюнные железы представляют собой дольчатые образования, легко пальпируемые со стороны полости рта. </a:t>
            </a:r>
            <a:endParaRPr lang="ru-RU" sz="4500" dirty="0"/>
          </a:p>
        </p:txBody>
      </p:sp>
      <p:pic>
        <p:nvPicPr>
          <p:cNvPr id="49154" name="Picture 2" descr="http://school.xvatit.com/images/a/a3/8_31_16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01008"/>
            <a:ext cx="4752527" cy="3103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01" name="Прямоугольник 3"/>
          <p:cNvSpPr>
            <a:spLocks noChangeArrowheads="1"/>
          </p:cNvSpPr>
          <p:nvPr/>
        </p:nvSpPr>
        <p:spPr bwMode="auto">
          <a:xfrm>
            <a:off x="4932363" y="3500438"/>
            <a:ext cx="41036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latin typeface="Times New Roman" pitchFamily="18" charset="0"/>
                <a:cs typeface="Times New Roman" pitchFamily="18" charset="0"/>
              </a:rPr>
              <a:t>Малые слюнные железы диаметром 1—5 мм располагаются группами. Наибольшее их коли-чество — в подслизистой основе губ, твердого и мягкого неба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313"/>
          <a:ext cx="9144000" cy="664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851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85728"/>
            <a:ext cx="6000759" cy="1296988"/>
          </a:xfrm>
          <a:prstGeom prst="roundRect">
            <a:avLst>
              <a:gd name="adj" fmla="val 460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Гистатины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белки богатые гистидином (ББГ)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58" y="5929330"/>
            <a:ext cx="8955088" cy="66832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Возможно, отсутствие определенной структуры у ББГ и ББП облегчает образование с различными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таннинами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и белками как растворимых, так и нерастворимых комплексов.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b="1" dirty="0" smtClean="0">
              <a:solidFill>
                <a:srgbClr val="2D52EF"/>
              </a:solidFill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438400" cy="143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357158" y="1785926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47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85728"/>
            <a:ext cx="6000792" cy="15001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Белки, богатые тирозином </a:t>
            </a:r>
            <a:b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стазерины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статерины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20" y="1928802"/>
            <a:ext cx="8435975" cy="47149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гликофосфопротеины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с высоким содержанием тирозина. На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-концах молекул находятся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фосфорилированные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остатки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серина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которые связывают кальций;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Кальций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вязывающие белки,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репятствуют чрезмерно быстрому осаждению ионов фосфора и кальция на поверхности эмали зуба;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Участвуют в образовании пелликулы зуба и угнетают рост бактерий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(как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гистатины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Совместно с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гистатинами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они ингибируют рост как аэробных, так и  анаэробных бактерий.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60350"/>
            <a:ext cx="2105010" cy="15598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6408738" cy="15843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Цистатины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кислые низкомолекулярные белки</a:t>
            </a:r>
            <a:b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полости рта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79388" y="1974850"/>
            <a:ext cx="8785225" cy="487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Есть данные, что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цистатины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выполняют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антимикробную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и антивирусную функцию, через ингибирование активности ферментов –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цистеиновых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протеиназ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гидролизирующих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белки полости рта.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Специфически связываясь в активном центре ферментов с остатками цистеина, тормозят активность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цистеиновых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протеиназ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К ним относятся - </a:t>
            </a:r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катепсины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ru-RU" sz="30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30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dirty="0" smtClean="0">
              <a:solidFill>
                <a:srgbClr val="2D52EF"/>
              </a:solidFill>
              <a:latin typeface="Arial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871662" cy="14112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9" name="Picture 9" descr="Посмотреть картинку в полном размер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857760"/>
            <a:ext cx="2640528" cy="200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867400" cy="88263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Муцины слюны </a:t>
            </a:r>
          </a:p>
        </p:txBody>
      </p:sp>
      <p:sp>
        <p:nvSpPr>
          <p:cNvPr id="37891" name="Rectangle 5"/>
          <p:cNvSpPr>
            <a:spLocks noGrp="1"/>
          </p:cNvSpPr>
          <p:nvPr>
            <p:ph type="body" idx="4294967295"/>
          </p:nvPr>
        </p:nvSpPr>
        <p:spPr>
          <a:xfrm>
            <a:off x="0" y="1142984"/>
            <a:ext cx="5929322" cy="4319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Муцины – это гликопротеины, в которых много остатков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пролина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(до 50</a:t>
            </a:r>
            <a:r>
              <a:rPr lang="en-US" altLang="ru-RU" sz="22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серина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треонина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 и углеводных цепей  полисахаридов (50-70</a:t>
            </a:r>
            <a:r>
              <a:rPr lang="en-US" altLang="ru-RU" sz="22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Короткие полисахаридные цепи крепятся к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серину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треонину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О-гликозидными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связами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Аминокислотные остатки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пролина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вызывают изгибы полипептидной цепи.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В слюне присутствует муцин-1 (</a:t>
            </a:r>
            <a:r>
              <a:rPr lang="en-US" altLang="ru-RU" sz="22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кДа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) и муцин-2 (</a:t>
            </a:r>
            <a:r>
              <a:rPr lang="en-US" altLang="ru-RU" sz="22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кДа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726184"/>
            <a:ext cx="2987704" cy="215669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4857760"/>
            <a:ext cx="864399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строения молекулы </a:t>
            </a:r>
          </a:p>
          <a:p>
            <a:pPr algn="l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муцина: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Arial" charset="0"/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Молекула муцинов похожа на гребенку и состоят из белковой части (сплошная линия) и коротких полисахаридных цепочек, состоящих из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фукозы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, галактозы, </a:t>
            </a:r>
            <a:r>
              <a:rPr lang="en-US" altLang="ru-RU" sz="2200" dirty="0" smtClean="0">
                <a:latin typeface="Times New Roman" pitchFamily="18" charset="0"/>
                <a:cs typeface="Times New Roman" pitchFamily="18" charset="0"/>
              </a:rPr>
              <a:t>N-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ацетилглюкозаминов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и других сахаров.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001 copy 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60" y="3000372"/>
            <a:ext cx="2948870" cy="26543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142844" y="357166"/>
            <a:ext cx="5715039" cy="102551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муцинов</a:t>
            </a:r>
          </a:p>
        </p:txBody>
      </p:sp>
      <p:pic>
        <p:nvPicPr>
          <p:cNvPr id="38916" name="Picture 8" descr="mb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500042"/>
            <a:ext cx="2700338" cy="31432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214282" y="1571612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91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91512" cy="73817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Ферменты слюны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250825" y="1000109"/>
            <a:ext cx="8713788" cy="56689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смешанной слюне проявляют активность более 100 ферментов.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основном ферменты синтезируются слюнными железами, часть попадает в слюну из разрушенных клеток эпителия, бактериальных клеток, лейкоцитов или из крови.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слюне присутствуют: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гликозидазы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фосфатазы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протеазы  (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катепсины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A, B,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L)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ДНКазы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РНКазы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ферменты – антиоксиданты и др. 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37" y="2857496"/>
            <a:ext cx="3021364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1838" cy="5762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Гликозидазы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слюны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42844" y="785794"/>
            <a:ext cx="4357718" cy="5929354"/>
          </a:xfr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относятся: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Пищеварительные ферменты слюны – сахараза, липаза,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амилаза и др.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Антибактериальный фермент  - лизоцим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Бактериальные ферменты: </a:t>
            </a:r>
            <a:r>
              <a:rPr lang="el-GR" altLang="ru-RU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глюкуронидаза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нейраминидаза,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гиалуронидаза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Закисление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слюны способствует активации бактериальных ферментов, что ведет к разрушению ткани зуба.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Например: расщеплению муцинов </a:t>
            </a:r>
            <a:r>
              <a:rPr lang="el-GR" altLang="ru-RU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глюкуронидазой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приводит к развитию   гингивита и кариеса.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572000" y="785795"/>
            <a:ext cx="4429156" cy="385765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амилаза слюны</a:t>
            </a:r>
            <a:endParaRPr kumimoji="0" lang="ru-RU" alt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2D52E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Участвует в формировании пищевого комка.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крахмале и гликогене пищи </a:t>
            </a:r>
            <a:r>
              <a:rPr kumimoji="0" lang="ru-RU" alt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гидролизует</a:t>
            </a: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l-GR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1- 4 </a:t>
            </a:r>
            <a:r>
              <a:rPr kumimoji="0" lang="ru-RU" alt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гликозидные</a:t>
            </a: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связи.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Может разрушать полисахариды, входящие в состав мембраны гонококков, проявляя </a:t>
            </a:r>
            <a:r>
              <a:rPr kumimoji="0" lang="ru-RU" alt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антимикробное</a:t>
            </a: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действие.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пищевой промышленности зарегистрирована в качестве пищевой добавки E1100 как </a:t>
            </a:r>
            <a:r>
              <a:rPr kumimoji="0" lang="ru-RU" alt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улучшитель</a:t>
            </a: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муки и хлеба.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B5873p305-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714884"/>
            <a:ext cx="3071834" cy="19637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8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6624637" cy="99377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Лизоцим  - </a:t>
            </a:r>
            <a:r>
              <a:rPr lang="ru-RU" alt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антимикробный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фермент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569325" cy="525621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Лизоцимы – гликопротеины, молекулярная масса составляет 15 – 17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кДа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содержат до 50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углеводных компонентов.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Лизоцим катализируют реакцию гидролиза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1-4-гликозидных связей в полисахаридах бактериальных стенок.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503430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71942"/>
            <a:ext cx="3214710" cy="2500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4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42845" y="142852"/>
            <a:ext cx="3143271" cy="3214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ДНКазы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РНКазы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ДНКазы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РНКазы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разрушают </a:t>
            </a:r>
            <a:r>
              <a:rPr lang="ru-RU" alt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нуклеи-новые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кислоты </a:t>
            </a:r>
            <a:r>
              <a:rPr lang="ru-RU" alt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бакте-рий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вирусов, т.с. проявляют </a:t>
            </a:r>
            <a:r>
              <a:rPr lang="ru-RU" alt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противо-вирусное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анти-микробное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действие. 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3357586" cy="2586034"/>
          </a:xfrm>
          <a:prstGeom prst="rect">
            <a:avLst/>
          </a:prstGeom>
          <a:ln>
            <a:solidFill>
              <a:srgbClr val="2D52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3571868" y="142853"/>
            <a:ext cx="5357850" cy="3643337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Ферменты-антиоксиданты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ним относят ферменты, которые снижают концентрацию свободных радикалов. 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супероксиддисмутаза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(СОД)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каталаза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глутатионпероксидаза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Большое количество активных форм кислорода (АФК) оказывает </a:t>
            </a:r>
            <a:r>
              <a:rPr kumimoji="0" lang="ru-RU" alt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губи-тельное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действие на</a:t>
            </a:r>
            <a:r>
              <a:rPr kumimoji="0" lang="ru-RU" alt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компоненты мембран клеток тканей полости рта.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929066"/>
            <a:ext cx="5143536" cy="2794519"/>
          </a:xfrm>
          <a:prstGeom prst="rect">
            <a:avLst/>
          </a:prstGeom>
          <a:ln>
            <a:solidFill>
              <a:srgbClr val="2D52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2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Анатомические особенности строения слюнных желез. Диагностика болезн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38"/>
            <a:ext cx="8640961" cy="648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50330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Иммуноглобулины слюны - факторы специфической защиты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3" name="Rectangle 5"/>
          <p:cNvSpPr>
            <a:spLocks noGrp="1"/>
          </p:cNvSpPr>
          <p:nvPr>
            <p:ph type="body" idx="4294967295"/>
          </p:nvPr>
        </p:nvSpPr>
        <p:spPr>
          <a:xfrm>
            <a:off x="142844" y="1000108"/>
            <a:ext cx="4714908" cy="3643338"/>
          </a:xfrm>
          <a:prstGeom prst="roundRect">
            <a:avLst>
              <a:gd name="adj" fmla="val 87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В слюне присутствуют все 5 классов иммуноглобулинов, а также секреторный – </a:t>
            </a:r>
            <a:r>
              <a:rPr lang="en-US" altLang="ru-RU" sz="2100" dirty="0" err="1" smtClean="0">
                <a:latin typeface="Times New Roman" pitchFamily="18" charset="0"/>
                <a:cs typeface="Times New Roman" pitchFamily="18" charset="0"/>
              </a:rPr>
              <a:t>IgAs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, продуцируемый слюнными железами.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Секреторный </a:t>
            </a:r>
            <a:r>
              <a:rPr lang="en-US" altLang="ru-RU" sz="2100" dirty="0" err="1" smtClean="0">
                <a:latin typeface="Times New Roman" pitchFamily="18" charset="0"/>
                <a:cs typeface="Times New Roman" pitchFamily="18" charset="0"/>
              </a:rPr>
              <a:t>IgAs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 подавляет прикрепление бактерий на поверхности слизистой оболочки полости рта.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Он обладает выраженным бактерицидным, антивирусным и антитоксическим действием.</a:t>
            </a:r>
          </a:p>
          <a:p>
            <a:pPr eaLnBrk="1" hangingPunct="1"/>
            <a:endParaRPr lang="ru-RU" altLang="ru-RU" sz="2800" b="1" dirty="0" smtClean="0">
              <a:solidFill>
                <a:srgbClr val="2D52EF"/>
              </a:solidFill>
              <a:latin typeface="Arial" charset="0"/>
            </a:endParaRPr>
          </a:p>
          <a:p>
            <a:pPr eaLnBrk="1" hangingPunct="1"/>
            <a:endParaRPr lang="ru-RU" altLang="ru-RU" sz="2800" b="1" dirty="0" smtClean="0">
              <a:solidFill>
                <a:srgbClr val="2D52EF"/>
              </a:solidFill>
              <a:latin typeface="Arial" charset="0"/>
            </a:endParaRPr>
          </a:p>
        </p:txBody>
      </p:sp>
      <p:pic>
        <p:nvPicPr>
          <p:cNvPr id="30724" name="Picture 7" descr="ANd9GcSbO6zLHomUzxWYcNGPGVh-DmvqxWi12ES3UrNjAELgSjQEUqNRqAckNjU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1"/>
            <a:ext cx="4429156" cy="191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5000628" y="1000108"/>
            <a:ext cx="3929090" cy="2044700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kumimoji="0" lang="en-US" altLang="ru-RU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IgAs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Находится в соединении с </a:t>
            </a:r>
            <a:r>
              <a:rPr kumimoji="0" lang="en-US" alt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alt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-гликопротеином (секреторным компонентом), который предохраняет его от разрушения ферментами.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143248"/>
            <a:ext cx="3857652" cy="3500462"/>
          </a:xfrm>
          <a:prstGeom prst="rect">
            <a:avLst/>
          </a:prstGeom>
          <a:ln>
            <a:solidFill>
              <a:srgbClr val="2D52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Лактоферрин</a:t>
            </a:r>
            <a: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гликопротеин слюны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357158" y="1071546"/>
            <a:ext cx="7820050" cy="135732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Связывает ионы железа, необходимые для развития бактерий, тем самым осуществляет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антимикробное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действие.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0" y="2420414"/>
            <a:ext cx="4466074" cy="3937544"/>
          </a:xfrm>
          <a:prstGeom prst="rect">
            <a:avLst/>
          </a:prstGeom>
          <a:noFill/>
          <a:ln>
            <a:solidFill>
              <a:srgbClr val="2D52E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9190" y="2143116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Char char="v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Способен напрямую взаимодействовать с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липополисахаридами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мембраны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Escherihia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coli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 вызывать их гибель.</a:t>
            </a:r>
          </a:p>
          <a:p>
            <a:pPr algn="l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Лактоферрин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играет большую роль в поддержании иммунитета полости рта новорожденных.</a:t>
            </a:r>
          </a:p>
          <a:p>
            <a:pPr eaLnBrk="1" hangingPunct="1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белков полости рта</a:t>
            </a:r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310096"/>
            <a:ext cx="8133777" cy="5190738"/>
          </a:xfrm>
          <a:prstGeom prst="rect">
            <a:avLst/>
          </a:prstGeom>
          <a:ln>
            <a:solidFill>
              <a:srgbClr val="2D52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1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ротовой жидкости оказывают влияние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суточные биоритмы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(утром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сравнительно ниже, чем в середине дня, и имеет тенденцию к повышению вечером; ночью ниже, чем днем). Суточные ритмы связаны с функцией слюнных желез; деятельностью микрофлоры и самоочищением полости рта; содержанием в слюне минеральных компонентов;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характер питания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(повышение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высокобелковой диете, снижение – при углеводистой);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(снижение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увеличением возраста);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беременность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(снижение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стоматологические заболевания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(кариес зубов,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пародонтит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гингивостоматит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афтозный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стоматит, атрофия нитевидных сосочков языка, складчатый язык). При различных видах патологии полости рта может наблюдаться изменение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ротовой жидкости как в кислую, так и в щелочную сторону;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соматические заболевания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(снижение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заболеваниях ЖКТ: язвенной болезни желудка и 12-перстной кишки, хроническом гепатите,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пакреатите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гастрите; гельминтозах; ревматизме; вирусном гепатите);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состояние вегетативной нервной системы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слюны снижается при парентеральном введении препаратов, возбуждающих вегетативную нервную систему, а при введении атропина – незначительно повышается);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на химических производствах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(чаще наблюдается снижение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реже – сдвиг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щелочную сторону).</a:t>
            </a:r>
          </a:p>
          <a:p>
            <a:pPr>
              <a:buFont typeface="Wingdings" pitchFamily="2" charset="2"/>
              <a:buChar char="v"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20" y="0"/>
            <a:ext cx="8586790" cy="571504"/>
          </a:xfrm>
          <a:prstGeom prst="roundRect">
            <a:avLst>
              <a:gd name="adj" fmla="val 50000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БУФЕРНАЯ ФУНКЦИЯ СЛЮНЫ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Другими факторами, повышающими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ротовой жидкости, являются: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мочевина слюны (многие микроорганизмы полости рта превращают ее в аммиак;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сиалин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– основной пептид, содержащий аргинин;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амины – продукты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декарбоксилирования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аминокислот.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Пищевые продукты, повышающие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ротовой жидкости: орехи, сыр (особенно сорта «Чеддер»), ментол.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Главными факторами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приводящими к изменению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являются пищевые продукты 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ацидогенная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микрофлора полости рта.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 наибольшей дестабилизации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ведет метаболическое расщепление микрофлорой углеводсодержащих продуктов – т.н. «метаболический взрыв». Пик этого взрыва приходится на места скопления микроорганизмов – зубной и язычный налет. Поэтому изменение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ротовой жидкости – конечный результат при приеме пищи. Основной источник кислот в слюне – это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ацидогенная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микрофлора полости рта. После полоскания рта раствором сахарозы содержание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лактата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слюне увеличивается в 4-5 раз.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4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Буферная емкость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смешанной слюны варьируется в пределах 6,8-7,5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Постоянство </a:t>
            </a:r>
            <a:r>
              <a:rPr lang="ru-RU" alt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обеспечивается буферными системами слюны.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Уплотнение или утолщение зубного налета лишает слюну возможности проявлять свое защитное действие.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характера пищи и природы микроорганизмов в зубном налете могут реализоваться две противоположные ситуации: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формируется кислая</a:t>
            </a: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которой происходит деминерализация эмали и развитие кариеса;  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щелочная среда</a:t>
            </a: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 ней      аккумулируются высокие концентрации кальция и фосфатов и создаются условия для выпадения в осадок солей кальция и образования зубного камня.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Буферная емкость слюны — это способность нейтрализовать кислоты и основания (щелочи), за счет взаимодействия гидрокарбонатной, фосфатной и белковой систем. Установлено, что прием в течение длительного времени углеводистой пищи снижает, а прием высокобелковой — повышает буферную емкость слюны. Высокая буферная емкость слюны относится к числу факторов, повышающих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зубов к кариесу.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зубного налета или смешанной слюны в результате микробного гликолиза сахаров получило название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кривой Стефана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 имени Р.Стефана, впервые в 1940 г. наблюдавшего быстрое снижение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зубного налета и последующее медленное его восстановление после аппликации на зубные ряды растворов глюкозы и сахарозы).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984"/>
            <a:ext cx="3857620" cy="3144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начальное значение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– амплитуда кривой;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длительность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катакроты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длительность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анакроты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критическое значение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S– интенсивность критического значения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минимальное значение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9394" name="Picture 2" descr="http://www.studfiles.ru/html/2706/116/html_tiO6q4wYYm.618p/htmlconvd-4paIyb_html_m103913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531" y="2857496"/>
            <a:ext cx="5416469" cy="3433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Амплитуда кривой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является наиболее информативным показателем, поскольку характеризует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кислотопродуцирующую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активность микрофлоры полости рта и эффективность механизмов регуляции кислотно-основного равновесия. Чем больше амплитуда кривой, тем больше вырабатывается в ответ на стимуляцию углеводом микрофлоры органических кислот (преимущественно,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лактата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и тем меньше возможностей у систем регуляции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ликвидировать ацидоз.</a:t>
            </a:r>
          </a:p>
          <a:p>
            <a:pPr>
              <a:buFont typeface="Wingdings" pitchFamily="2" charset="2"/>
              <a:buChar char="v"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Интенсивность критического значения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характеризует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выраженность запредельных изменений кислотно-основного равновесия, которые могут привести к развитию патологии (деминерализации твердых тканей зубов). Существуют данные о том, что суточная интенсивность критического значения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зубном налете в несколько раз больше 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кариесвосприимчивых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лиц, чем 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кариесрезистентных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Приведенная форма кривой Стефана является типичной для большинства пациентов. Однако В.А.Румянцев (1989) после стимуляции микрофлоры полости рта раствором сахарозы в течение 20 сек. наблюдал изменение кривой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ротовой жидкости в щелочную сторону у 12,2% обследованных (реверсивная кривая Стефана).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9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247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влияющие на форму кривой Стефана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вид, концентрация и экспозиция углевода (наиболее выраженными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ацидогенными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свойствами обладает сахароза; пищевые продукты: сахар, шоколад, сладкие сдобы, кексы, хлеб, шоколадные конфеты, пирожные, карамель, мороженое. Низкой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ацидогенной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активностью по сравнению с сахарами обладают коровье и человеческое молоко;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свойства слюны: скорость слюноотделения, буферная емкость, вязкость;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гигиеническое состояние полости рта (количество и возраст зубного налета);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интенсивность кариеса зубов;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ретенционных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пунктов зубных рядов.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0960" cy="5965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ЗАЩИТНЫЕ МЕХАНИЗМЫ ПОЛОСТИ РТА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468546"/>
          <a:ext cx="8786874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 txBox="1">
            <a:spLocks/>
          </p:cNvSpPr>
          <p:nvPr/>
        </p:nvSpPr>
        <p:spPr bwMode="auto">
          <a:xfrm>
            <a:off x="214282" y="857233"/>
            <a:ext cx="8929718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Защитная функция слюны осуществляется благодаря наличию в ее составе: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защитных белков (муцинов, ББП,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гистатинов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и др.)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лейкоцитов (источник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лизосомальных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ферментов)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иммуноглобулинов (особенно важен секреторный – </a:t>
            </a:r>
            <a:r>
              <a:rPr kumimoji="0" lang="en-US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IgAs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ферментов (лизоцима, 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a-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амилаза и др.)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67762" cy="650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ОКОЛОУШНАЯ СЛЮННАЯ ЖЕЛЕЗА</a:t>
            </a:r>
            <a:endParaRPr lang="ru-RU" sz="3600" b="1" dirty="0">
              <a:solidFill>
                <a:schemeClr val="accent4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6588125" cy="46434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амые большие слюнные железы. Выводной проток каждой из них открывается в преддверии полости рта и имеет клапаны и терминальные сифоны, регулирующие выведение слюны. Они выделяют в полость рта серозный секрет. Его количество зависит от состояния организма, вида и запаха пищи, характера раздражения рецепторов полости рта. Клетки околоушной железы также выводят из организма различные лекарственные вещества, токсины и др. В настоящее время установлено, что </a:t>
            </a:r>
            <a:endParaRPr lang="ru-RU" sz="2400" smtClean="0"/>
          </a:p>
        </p:txBody>
      </p:sp>
      <p:pic>
        <p:nvPicPr>
          <p:cNvPr id="6148" name="Picture 2" descr="Клиническая картина сиалоаденита. Диагностика болезн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74713"/>
            <a:ext cx="25193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Фотогалерея - Онколо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9"/>
          <a:stretch>
            <a:fillRect/>
          </a:stretch>
        </p:blipFill>
        <p:spPr bwMode="auto">
          <a:xfrm>
            <a:off x="6516688" y="2781300"/>
            <a:ext cx="25193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0" y="4724400"/>
            <a:ext cx="9036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околоушные слюнные железы являются железами внутренней секреции (паротин влияет на минеральный и белковый обмен). Иннервация околоушных слюнных желез осуществляется за счет чувствительных, симпатических и парасимпатических нервов. Через околоушную слюнную железу проходит лицевой нерв.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642918"/>
            <a:ext cx="8893652" cy="59293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Механическая защита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барьерную функцию неповрежденной слизистой оболочки путем смывания микроорганизмов слюной, очищения слизистой оболочки в процессе еды, адгезии на клетках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слущенного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эпителия. Слюна также действует бактерицидно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благодаря наличию в ней биологически активных веществ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и физиологические механизмы защиты.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Лизоцим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(фермент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ацетилмурамидаза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муколитический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фермент. Он обнаружен во всех секреторных жидкостях, но в наибольшем количестве в слезной жидкости, слюне, мокроте.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лизирует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оболочку некоторых микроорганизмов, в первую очередь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грамположительных, стимулирует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фагоцитарную активность лейкоцитов, участвует в регенерации биологических тканей.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Защитная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роль ферментов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слюны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проявляется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нарушении способности микроорганизмов фиксироваться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 слизистой оболочки рта или поверхности зуба. Наибольшей активностью обладают ферменты, расщепляющие белки, нуклеиновые кислоты и углеводы (протеазы 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гликолитические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Бета-лизины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бактерицидные факторы, проявляющие наибольшую активность в отношении анаэробных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спорообразующих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аэробных микроорганизмов.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0960" cy="42862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НЕСПЕЦИФИЧЕСКИЕ ФАКТОРЫ ЗАЩИТЫ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56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642918"/>
            <a:ext cx="8893652" cy="6215082"/>
          </a:xfrm>
          <a:prstGeom prst="roundRect">
            <a:avLst>
              <a:gd name="adj" fmla="val 144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Специфическим иммунитетом называется способность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оорганизма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избирательно реагировать 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попавшие в него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антигены.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фактором специфической антимикробной защиты являются иммунные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гамма-глобулины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иммуноглобулины, антитела).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Иммуноглобулины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защитные белки сыворотки крови или секретов, обладающие функцией антител и относящиеся к глобулиновой фракции.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полости рта наиболее широко представлены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иммуноглобулинов в полости рта иное, чем в сыворотке крови и экссудатах. Если в сыворотке крови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основном представлены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содержатся в небольшом количестве, то в слюне уровень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 быть в 100 раз выше, чем концентрация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в специфической защите в слюне принадлежит иммуноглобулинам класса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представлены в организме двумя разновидностями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сывороточным и секреторным.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Сывороточный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своему строению мало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отличается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состоит из двух пар полипептидных цепей, соединенных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дисульфидными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связями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Секреторный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 к действию различных протеолитических ферментов.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0960" cy="42862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СПЕЦИФИЧЕСКИЕ ФАКТОРЫ ЗАЩИТЫ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06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50330" cy="95248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Биологически активные вещества (БАВ) слюны</a:t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07950" y="1773238"/>
            <a:ext cx="8785225" cy="48958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52000" indent="34290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34290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БАВ слюны  обладают эндокринной функцией и участвуют в регуляции гомеостаза полости рта и многих органов и тканей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 роста эпителия (ФРЭ)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-  усиливает резорбцию (разрушение) костной ткани и деление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одонтобластов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 роста нервов (ФРН)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- оказывает мощное противовоспалительное действие.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Паротин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- способствует минерализации.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Ренин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– обладает сосудосуживающим действием.</a:t>
            </a:r>
          </a:p>
        </p:txBody>
      </p:sp>
    </p:spTree>
    <p:extLst>
      <p:ext uri="{BB962C8B-B14F-4D97-AF65-F5344CB8AC3E}">
        <p14:creationId xmlns:p14="http://schemas.microsoft.com/office/powerpoint/2010/main" val="22396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7286676" cy="72547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Десневая</a:t>
            </a:r>
            <a: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жидкость</a:t>
            </a:r>
            <a:r>
              <a:rPr lang="ru-RU" altLang="ru-RU" sz="3600" b="1" dirty="0" smtClean="0">
                <a:solidFill>
                  <a:srgbClr val="2D52EF"/>
                </a:solidFill>
              </a:rPr>
              <a:t> </a:t>
            </a:r>
            <a:br>
              <a:rPr lang="ru-RU" altLang="ru-RU" sz="3600" b="1" dirty="0" smtClean="0">
                <a:solidFill>
                  <a:srgbClr val="2D52EF"/>
                </a:solidFill>
              </a:rPr>
            </a:br>
            <a:endParaRPr lang="ru-RU" altLang="ru-RU" sz="3600" b="1" dirty="0" smtClean="0">
              <a:solidFill>
                <a:srgbClr val="2D52EF"/>
              </a:solidFill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362950" cy="48577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Десневая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жидкость - биологическая жидкость полости рта, которая омывает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десневую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бороздку. </a:t>
            </a:r>
          </a:p>
          <a:p>
            <a:pPr>
              <a:lnSpc>
                <a:spcPct val="80000"/>
              </a:lnSpc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Включает в себя спущенные эпителиальные клетки, лейкоциты (основной источник поступления в слюну), микроорганизмы, электролиты, белковые компоненты и ферменты.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Имеется тесная взаимосвязь между степенью нарастания воспалительных изменений в пародонте и уровнем активности гидролитических ферментов лейкоцитов.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323850" y="285728"/>
            <a:ext cx="4105274" cy="6357982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характерные ферменты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лейкоцитов </a:t>
            </a:r>
            <a:r>
              <a:rPr lang="ru-RU" alt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десневой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жидкости, оказывающие защитное действие на ткани пародонта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Кислая фосфатаза (маркер лизосом);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Щелочная фосфатаза;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гликозидазы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Протеиназы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катепсины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эластаза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коллагеназа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Лизоцим;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Фосфолипазы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Миелопероксидаза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>
              <a:lnSpc>
                <a:spcPct val="90000"/>
              </a:lnSpc>
            </a:pPr>
            <a:endParaRPr lang="ru-RU" altLang="ru-RU" b="1" dirty="0" smtClean="0">
              <a:solidFill>
                <a:srgbClr val="2D52EF"/>
              </a:solidFill>
            </a:endParaRPr>
          </a:p>
          <a:p>
            <a:pPr>
              <a:lnSpc>
                <a:spcPct val="90000"/>
              </a:lnSpc>
            </a:pPr>
            <a:endParaRPr lang="ru-RU" altLang="ru-RU" b="1" dirty="0" smtClean="0">
              <a:solidFill>
                <a:srgbClr val="2D52EF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0" y="285728"/>
            <a:ext cx="4197350" cy="63579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лизосомальных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ферментов лейкоцитов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Освобождаясь из лизосом ферменты повышают проницаемость капилляров и облегчают дальнейший выход лейкоцитов.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Атакуют бактерии, разрушают клетку в целом (</a:t>
            </a:r>
            <a:r>
              <a:rPr kumimoji="0" lang="ru-RU" altLang="ru-R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фосфолипазы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лизоцим).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Щелочная фосфатаза необходима для выполнения фагоцитарной функции лейкоцитов.</a:t>
            </a:r>
          </a:p>
        </p:txBody>
      </p:sp>
    </p:spTree>
    <p:extLst>
      <p:ext uri="{BB962C8B-B14F-4D97-AF65-F5344CB8AC3E}">
        <p14:creationId xmlns:p14="http://schemas.microsoft.com/office/powerpoint/2010/main" val="17527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/>
          </p:cNvSpPr>
          <p:nvPr>
            <p:ph type="title" idx="4294967295"/>
          </p:nvPr>
        </p:nvSpPr>
        <p:spPr>
          <a:xfrm>
            <a:off x="395288" y="274638"/>
            <a:ext cx="8291512" cy="2146300"/>
          </a:xfrm>
          <a:prstGeom prst="roundRect">
            <a:avLst>
              <a:gd name="adj" fmla="val 243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Миелопероксидаза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лейкоцитов участвует в реакции образования гипохлорита (оказывает бактерицидное действие)</a:t>
            </a:r>
          </a:p>
        </p:txBody>
      </p:sp>
      <p:sp>
        <p:nvSpPr>
          <p:cNvPr id="46083" name="Rectangle 6"/>
          <p:cNvSpPr>
            <a:spLocks noGrp="1"/>
          </p:cNvSpPr>
          <p:nvPr>
            <p:ph type="body" idx="4294967295"/>
          </p:nvPr>
        </p:nvSpPr>
        <p:spPr>
          <a:xfrm>
            <a:off x="468313" y="2708275"/>
            <a:ext cx="8351837" cy="37449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342900" eaLnBrk="1" hangingPunct="1">
              <a:buFont typeface="Arial" charset="0"/>
              <a:buNone/>
            </a:pP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Миелопероксидаза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лейкоцитов катализирует реакцию: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H2O2 +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→ H2O +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</a:p>
          <a:p>
            <a:pPr indent="342900" eaLnBrk="1" hangingPunct="1">
              <a:buFont typeface="Arial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Образующийся в реакции  гипохлорит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обладает в десятки раз более сильным бактерицидным действием, чем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пероксид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водорода. </a:t>
            </a:r>
          </a:p>
        </p:txBody>
      </p:sp>
    </p:spTree>
    <p:extLst>
      <p:ext uri="{BB962C8B-B14F-4D97-AF65-F5344CB8AC3E}">
        <p14:creationId xmlns:p14="http://schemas.microsoft.com/office/powerpoint/2010/main" val="15675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829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5061" name="Picture 11" descr="http://cs424631.vk.me/v424631806/14e7/HVXRmKSYb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42910" y="4429132"/>
            <a:ext cx="7901014" cy="1071570"/>
          </a:xfrm>
          <a:prstGeom prst="roundRect">
            <a:avLst>
              <a:gd name="adj" fmla="val 50000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2086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38" y="260350"/>
            <a:ext cx="8229600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ПОДНИЖНЕЧЕЛЮСТНАЯ ЖЕЛЕЗА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4968875" cy="568801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Поднижнечелюстная слюнная железа (glandula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submandibularis)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выделяет серозно-слизистый секрет. Выводной проток открывается на подъязычном сосочке. Кровоснабжение осуществляется за счет подбородочной и язычной артерий. Поднижнечелюстные слюнные железы иннервируются веточками поднижнечелюстного нервного узла.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 descr="ГЛАВА 30. ДЕТСКАЯ ОНКОЛОГИЯ :: Ранний симптом рака щитовидн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24" y="3933056"/>
            <a:ext cx="3560564" cy="284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4" descr="http://vmede.org/sait/content/Anatomija_sapin_2/1_files/mb4_0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981075"/>
            <a:ext cx="352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79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ПОДЪЯЗЫЧНАЯ ЖЕЛЕЗА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765175"/>
            <a:ext cx="6119813" cy="609282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Является смешанной и выделяет серозно-слизистый секрет. Выводной проток открывается на подъязычном сосочке.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 СЛЮННЫЕ ЖЕЛЕЗЫ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щечные, губные, язычные, твердого и мягкого неба.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сутки у взрослого человека выделяется 1500 - 2000 мл слюны. Однако скорость секреции меняется в зависимости от ряда факторов: возраста (после 55 - 60 лет слюноотделение замедляется), нервного возбуждения, пищевого раздражителя.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6" name="Picture 2" descr="http://vmede.org/sait/content/Anatomija_mixailov_t2/3_files/mb4_0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765175"/>
            <a:ext cx="2619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huidziekten.nl/afbeeldingen/ranu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3038475"/>
            <a:ext cx="26130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6011863" y="5013325"/>
            <a:ext cx="3132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киста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подъязычной кости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СЛЮННОГО СЕКРЕТА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424862" cy="4895850"/>
          </a:xfrm>
          <a:prstGeom prst="roundRect">
            <a:avLst>
              <a:gd name="adj" fmla="val 6579"/>
            </a:avLst>
          </a:prstGeom>
          <a:solidFill>
            <a:schemeClr val="bg1"/>
          </a:solidFill>
          <a:ln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I этап. Образование первичного секрета</a:t>
            </a:r>
          </a:p>
          <a:p>
            <a:pPr marL="0" indent="0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ацинарных клетках слюнных желез образуется изотоническая слюна (ее осмотическое давление совпадает с осмотическим давлением крови) с электролитным составом, близким к составу сыворотки крови. Белки переносятся из крови в первичную слюну экзоцитозом, транспорт других соединений осуществляется как простой диффузией, так и активным переносом, т.е. с участием специальных белков-переносчиков.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88913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СЛЮННОГО СЕКРЕТА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10244" name="Объект 2"/>
          <p:cNvSpPr>
            <a:spLocks/>
          </p:cNvSpPr>
          <p:nvPr/>
        </p:nvSpPr>
        <p:spPr bwMode="auto">
          <a:xfrm>
            <a:off x="179388" y="1484313"/>
            <a:ext cx="8856662" cy="5040312"/>
          </a:xfrm>
          <a:prstGeom prst="roundRect">
            <a:avLst>
              <a:gd name="adj" fmla="val 6579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II этап. Образование проточной слюны</a:t>
            </a:r>
          </a:p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При перемещении первичной слюны через систему протоков, эпителиальные клетки протоков, реабсорбируют ионы Nа+, Сl– из, а секретируют НСО3–, К+, белки и ферменты. Обмен ионами обеспечивают ионные каналы образованные белками-аквапоринами. Источниками АТФ для этих процессов служит аэробный гликолиз и окисление жирных кислот. Конечная слюна является гипотоническим раствором, ее осмотическое давление составляет 1/6 от давления в первичной слюне.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3774</Words>
  <Application>Microsoft Office PowerPoint</Application>
  <PresentationFormat>Экран (4:3)</PresentationFormat>
  <Paragraphs>386</Paragraphs>
  <Slides>56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Calibri</vt:lpstr>
      <vt:lpstr>Times New Roman</vt:lpstr>
      <vt:lpstr>Wingdings</vt:lpstr>
      <vt:lpstr>Тема Office</vt:lpstr>
      <vt:lpstr>Биохимия жидкостей полости рта </vt:lpstr>
      <vt:lpstr>Слюна представляет собой комплекс жидкостей, продуцируемых множеством специализированных желез, открывающихся в полость рта.</vt:lpstr>
      <vt:lpstr>СЛЮННЫЕ ЖЕЛЕЗЫ</vt:lpstr>
      <vt:lpstr>Презентация PowerPoint</vt:lpstr>
      <vt:lpstr>ОКОЛОУШНАЯ СЛЮННАЯ ЖЕЛЕЗА</vt:lpstr>
      <vt:lpstr>ПОДНИЖНЕЧЕЛЮСТНАЯ ЖЕЛЕЗА</vt:lpstr>
      <vt:lpstr>ПОДЪЯЗЫЧНАЯ ЖЕЛЕЗА</vt:lpstr>
      <vt:lpstr>ФОРМИРОВАНИЕ СЛЮННОГО СЕКРЕТА</vt:lpstr>
      <vt:lpstr>ФОРМИРОВАНИЕ СЛЮННОГО СЕКРЕТА</vt:lpstr>
      <vt:lpstr>Механизмы стимуляции и регуляторы слюноотделения</vt:lpstr>
      <vt:lpstr>ПАРАСИМПАТИЧЕСКАЯ РЕГУЛЯЦИЯ</vt:lpstr>
      <vt:lpstr>Симпатическая регуляция</vt:lpstr>
      <vt:lpstr>Презентация PowerPoint</vt:lpstr>
      <vt:lpstr>Слюна является одной из важнейших жидкостей организма</vt:lpstr>
      <vt:lpstr>ФУНКЦИИ СЛЮНЫ</vt:lpstr>
      <vt:lpstr>Презентация PowerPoint</vt:lpstr>
      <vt:lpstr>ХИМИЧЕСКИЙ СОСТАВ СЛЮНЫ</vt:lpstr>
      <vt:lpstr>НЕОРГАНИЧЕСКИЕ КОМПОНЕНТЫ СЛЮНЫ</vt:lpstr>
      <vt:lpstr>Неорганические вещества слюны в ммоль/л (по Т.П. Вавиловой)</vt:lpstr>
      <vt:lpstr>КАЛЬЦИЙ И ФОСФАТЫ</vt:lpstr>
      <vt:lpstr>МИЦЕЛЛЯРНОЕ СТРОЕНИЕ  СЛЮНЫ – ЛЕЖИТ В ОСНОВЕ МИНЕРАЛИЗУЮЩЕЙ ФУНКЦИИ СЛЮНЫ.</vt:lpstr>
      <vt:lpstr>СТРОЕНИЕ МИЦЕЛЛЫ</vt:lpstr>
      <vt:lpstr>ФУНКЦИИ НЕКОТОРЫХ ИОНОВ СЛЮНЫ</vt:lpstr>
      <vt:lpstr>ОРГАНИЧЕСКИЕ КОМПОНЕНТЫ СЛЮНЫ</vt:lpstr>
      <vt:lpstr> Некоторые  белковые и небелковые вещества, входящие в состав слюны</vt:lpstr>
      <vt:lpstr>Органический состав слюны </vt:lpstr>
      <vt:lpstr>Презентация PowerPoint</vt:lpstr>
      <vt:lpstr>Белки слюны представлены полиморфными группами:</vt:lpstr>
      <vt:lpstr> 1. Белки, богатые  пролином (ББП) </vt:lpstr>
      <vt:lpstr>Презентация PowerPoint</vt:lpstr>
      <vt:lpstr> 2. Гистатины - белки богатые гистидином (ББГ)  </vt:lpstr>
      <vt:lpstr> 3. Белки, богатые тирозином   - стазерины (статерины)  </vt:lpstr>
      <vt:lpstr>4. Цистатины - кислые низкомолекулярные белки полости рта</vt:lpstr>
      <vt:lpstr>5. Муцины слюны </vt:lpstr>
      <vt:lpstr>Функции муцинов</vt:lpstr>
      <vt:lpstr> 6. Ферменты слюны </vt:lpstr>
      <vt:lpstr>Гликозидазы слюны</vt:lpstr>
      <vt:lpstr>Лизоцим  - антимикробный фермент</vt:lpstr>
      <vt:lpstr>Презентация PowerPoint</vt:lpstr>
      <vt:lpstr>7. Иммуноглобулины слюны - факторы специфической защиты </vt:lpstr>
      <vt:lpstr>Лактоферрин -  гликопротеин слюны</vt:lpstr>
      <vt:lpstr>Функции белков полости рта</vt:lpstr>
      <vt:lpstr>На рН ротовой жидкости оказывают влияние</vt:lpstr>
      <vt:lpstr>Презентация PowerPoint</vt:lpstr>
      <vt:lpstr>Буферная емкость</vt:lpstr>
      <vt:lpstr>Изменение рН зубного налета или смешанной слюны в результате микробного гликолиза сахаров получило название кривой Стефана(по имени Р.Стефана, впервые в 1940 г. наблюдавшего быстрое снижение рН зубного налета и последующее медленное его восстановление после аппликации на зубные ряды растворов глюкозы и сахарозы).</vt:lpstr>
      <vt:lpstr>Презентация PowerPoint</vt:lpstr>
      <vt:lpstr>Факторы, влияющие на форму кривой Стефана</vt:lpstr>
      <vt:lpstr>ЗАЩИТНЫЕ МЕХАНИЗМЫ ПОЛОСТИ РТА</vt:lpstr>
      <vt:lpstr>НЕСПЕЦИФИЧЕСКИЕ ФАКТОРЫ ЗАЩИТЫ</vt:lpstr>
      <vt:lpstr>СПЕЦИФИЧЕСКИЕ ФАКТОРЫ ЗАЩИТЫ</vt:lpstr>
      <vt:lpstr> Биологически активные вещества (БАВ) слюны </vt:lpstr>
      <vt:lpstr> Десневая жидкость  </vt:lpstr>
      <vt:lpstr>Презентация PowerPoint</vt:lpstr>
      <vt:lpstr>Миелопероксидаза лейкоцитов участвует в реакции образования гипохлорита (оказывает бактерицидное действие)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Биохимия жидкостей полости рта</dc:title>
  <dc:creator>iMac</dc:creator>
  <cp:lastModifiedBy>Пользователь</cp:lastModifiedBy>
  <cp:revision>118</cp:revision>
  <cp:lastPrinted>2012-12-12T16:47:32Z</cp:lastPrinted>
  <dcterms:created xsi:type="dcterms:W3CDTF">2012-12-06T09:33:34Z</dcterms:created>
  <dcterms:modified xsi:type="dcterms:W3CDTF">2020-04-10T06:14:55Z</dcterms:modified>
</cp:coreProperties>
</file>